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8" r:id="rId4"/>
    <p:sldId id="289" r:id="rId5"/>
    <p:sldId id="284" r:id="rId6"/>
    <p:sldId id="283" r:id="rId7"/>
    <p:sldId id="290" r:id="rId8"/>
    <p:sldId id="285" r:id="rId9"/>
    <p:sldId id="291" r:id="rId10"/>
    <p:sldId id="286" r:id="rId11"/>
    <p:sldId id="292" r:id="rId12"/>
    <p:sldId id="257" r:id="rId13"/>
    <p:sldId id="260" r:id="rId14"/>
    <p:sldId id="259" r:id="rId15"/>
    <p:sldId id="261" r:id="rId16"/>
    <p:sldId id="277" r:id="rId17"/>
    <p:sldId id="258" r:id="rId18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6392" autoAdjust="0"/>
  </p:normalViewPr>
  <p:slideViewPr>
    <p:cSldViewPr showGuides="1">
      <p:cViewPr varScale="1">
        <p:scale>
          <a:sx n="127" d="100"/>
          <a:sy n="127" d="100"/>
        </p:scale>
        <p:origin x="55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da.berkeley.edu/index.html" TargetMode="External"/><Relationship Id="rId2" Type="http://schemas.openxmlformats.org/officeDocument/2006/relationships/hyperlink" Target="http://www.bancaditalia.it/statistiche/basi-dati/bird/index.html" TargetMode="External"/><Relationship Id="rId1" Type="http://schemas.openxmlformats.org/officeDocument/2006/relationships/hyperlink" Target="http://www.bancaditalia.it/statistiche/tematiche/indagini-famiglie-imprese/bilanci-famiglie/distribuzione-microdati/index.htm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istat.it/en/information-and-services/researchers/laboratory-for-elementary-data-analysis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caditalia.it/statistiche/basi-dati/bird/index.html" TargetMode="External"/><Relationship Id="rId2" Type="http://schemas.openxmlformats.org/officeDocument/2006/relationships/hyperlink" Target="http://www.bancaditalia.it/statistiche/tematiche/indagini-famiglie-imprese/bilanci-famiglie/distribuzione-microdati/index.html" TargetMode="External"/><Relationship Id="rId1" Type="http://schemas.openxmlformats.org/officeDocument/2006/relationships/image" Target="../media/image5.png"/><Relationship Id="rId6" Type="http://schemas.openxmlformats.org/officeDocument/2006/relationships/image" Target="../media/image6.png"/><Relationship Id="rId5" Type="http://schemas.openxmlformats.org/officeDocument/2006/relationships/hyperlink" Target="https://www.istat.it/en/information-and-services/researchers/laboratory-for-elementary-data-analysis" TargetMode="External"/><Relationship Id="rId4" Type="http://schemas.openxmlformats.org/officeDocument/2006/relationships/hyperlink" Target="https://sda.berkeley.edu/index.htm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07B9C-CB58-454B-9A7E-9757D3D6A44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51637DA-B367-4C69-AF41-61F2B47C584D}">
      <dgm:prSet phldrT="[Testo]" custT="1"/>
      <dgm:spPr/>
      <dgm:t>
        <a:bodyPr/>
        <a:lstStyle/>
        <a:p>
          <a:pPr algn="ctr" defTabSz="914400" rtl="0" eaLnBrk="1" latinLnBrk="0" hangingPunct="1">
            <a:spcBef>
              <a:spcPct val="0"/>
            </a:spcBef>
            <a:buNone/>
          </a:pPr>
          <a:r>
            <a:rPr lang="it-IT" sz="2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rPr>
            <a:t>GOALS</a:t>
          </a:r>
          <a:endParaRPr lang="it-IT" sz="2800" b="1" kern="120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+mn-ea"/>
            <a:cs typeface="+mn-cs"/>
          </a:endParaRPr>
        </a:p>
      </dgm:t>
    </dgm:pt>
    <dgm:pt modelId="{0A27F16F-4904-4203-B613-725805CEFF3F}" type="parTrans" cxnId="{95F6637B-A8FF-4995-9521-546018B6FF8F}">
      <dgm:prSet/>
      <dgm:spPr/>
      <dgm:t>
        <a:bodyPr/>
        <a:lstStyle/>
        <a:p>
          <a:endParaRPr lang="it-IT"/>
        </a:p>
      </dgm:t>
    </dgm:pt>
    <dgm:pt modelId="{8B480F69-393C-426F-A6F2-6598AD8B38DE}" type="sibTrans" cxnId="{95F6637B-A8FF-4995-9521-546018B6FF8F}">
      <dgm:prSet/>
      <dgm:spPr/>
      <dgm:t>
        <a:bodyPr/>
        <a:lstStyle/>
        <a:p>
          <a:endParaRPr lang="it-IT"/>
        </a:p>
      </dgm:t>
    </dgm:pt>
    <dgm:pt modelId="{6C353F74-7EAA-4723-B4EA-5C749E68076E}">
      <dgm:prSet phldrT="[Testo]"/>
      <dgm:spPr/>
      <dgm:t>
        <a:bodyPr/>
        <a:lstStyle/>
        <a:p>
          <a:r>
            <a:rPr lang="it-IT" dirty="0" smtClean="0"/>
            <a:t>Facilitate the way </a:t>
          </a:r>
          <a:r>
            <a:rPr lang="it-IT" dirty="0" err="1" smtClean="0"/>
            <a:t>internal</a:t>
          </a:r>
          <a:r>
            <a:rPr lang="it-IT" dirty="0" smtClean="0"/>
            <a:t> and </a:t>
          </a:r>
          <a:r>
            <a:rPr lang="it-IT" dirty="0" err="1" smtClean="0"/>
            <a:t>external</a:t>
          </a:r>
          <a:r>
            <a:rPr lang="it-IT" dirty="0" smtClean="0"/>
            <a:t> </a:t>
          </a:r>
          <a:r>
            <a:rPr lang="it-IT" dirty="0" err="1" smtClean="0"/>
            <a:t>users</a:t>
          </a:r>
          <a:r>
            <a:rPr lang="it-IT" dirty="0" smtClean="0"/>
            <a:t> </a:t>
          </a:r>
          <a:r>
            <a:rPr lang="it-IT" dirty="0" err="1" smtClean="0"/>
            <a:t>access</a:t>
          </a:r>
          <a:r>
            <a:rPr lang="it-IT" dirty="0" smtClean="0"/>
            <a:t> </a:t>
          </a:r>
          <a:r>
            <a:rPr lang="it-IT" dirty="0" err="1" smtClean="0"/>
            <a:t>microdata</a:t>
          </a:r>
          <a:endParaRPr lang="it-IT" dirty="0"/>
        </a:p>
      </dgm:t>
    </dgm:pt>
    <dgm:pt modelId="{6BC0EDAE-5711-4C97-BFA3-C903B57761F1}" type="parTrans" cxnId="{2CE58282-0261-480E-AD0A-95847FACA833}">
      <dgm:prSet/>
      <dgm:spPr/>
      <dgm:t>
        <a:bodyPr/>
        <a:lstStyle/>
        <a:p>
          <a:endParaRPr lang="it-IT"/>
        </a:p>
      </dgm:t>
    </dgm:pt>
    <dgm:pt modelId="{4F04E6AF-05CD-4030-82EE-051AE2182A5B}" type="sibTrans" cxnId="{2CE58282-0261-480E-AD0A-95847FACA833}">
      <dgm:prSet/>
      <dgm:spPr/>
      <dgm:t>
        <a:bodyPr/>
        <a:lstStyle/>
        <a:p>
          <a:endParaRPr lang="it-IT"/>
        </a:p>
      </dgm:t>
    </dgm:pt>
    <dgm:pt modelId="{75E96BF2-9763-4D4C-A7C6-4098C1ED87EF}">
      <dgm:prSet phldrT="[Testo]"/>
      <dgm:spPr/>
      <dgm:t>
        <a:bodyPr/>
        <a:lstStyle/>
        <a:p>
          <a:r>
            <a:rPr lang="it-IT" dirty="0" err="1" smtClean="0"/>
            <a:t>Increase</a:t>
          </a:r>
          <a:r>
            <a:rPr lang="it-IT" dirty="0" smtClean="0"/>
            <a:t> data </a:t>
          </a:r>
          <a:r>
            <a:rPr lang="it-IT" dirty="0" err="1" smtClean="0"/>
            <a:t>availability</a:t>
          </a:r>
          <a:endParaRPr lang="it-IT" dirty="0"/>
        </a:p>
      </dgm:t>
    </dgm:pt>
    <dgm:pt modelId="{0F586A0D-6565-4EC1-B3E6-D162A89D4071}" type="parTrans" cxnId="{56EF7505-E615-482D-99E0-EEEE49C64F7F}">
      <dgm:prSet/>
      <dgm:spPr/>
      <dgm:t>
        <a:bodyPr/>
        <a:lstStyle/>
        <a:p>
          <a:endParaRPr lang="it-IT"/>
        </a:p>
      </dgm:t>
    </dgm:pt>
    <dgm:pt modelId="{CED145A8-B4D6-4E3F-93A0-8DA32F892D17}" type="sibTrans" cxnId="{56EF7505-E615-482D-99E0-EEEE49C64F7F}">
      <dgm:prSet/>
      <dgm:spPr/>
      <dgm:t>
        <a:bodyPr/>
        <a:lstStyle/>
        <a:p>
          <a:endParaRPr lang="it-IT"/>
        </a:p>
      </dgm:t>
    </dgm:pt>
    <dgm:pt modelId="{8EABFB83-9094-4FFA-B1B4-07B780EBA9C4}">
      <dgm:prSet phldrT="[Testo]" custT="1"/>
      <dgm:spPr/>
      <dgm:t>
        <a:bodyPr/>
        <a:lstStyle/>
        <a:p>
          <a:pPr algn="ctr" defTabSz="914400" rtl="0" eaLnBrk="1" latinLnBrk="0" hangingPunct="1">
            <a:spcBef>
              <a:spcPct val="0"/>
            </a:spcBef>
            <a:buNone/>
          </a:pPr>
          <a:r>
            <a:rPr lang="it-IT" sz="2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rPr>
            <a:t>INSTRUMENTS</a:t>
          </a:r>
          <a:endParaRPr lang="it-IT" sz="2800" b="1" kern="120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+mn-ea"/>
            <a:cs typeface="+mn-cs"/>
          </a:endParaRPr>
        </a:p>
      </dgm:t>
    </dgm:pt>
    <dgm:pt modelId="{D168548B-24A6-4B99-AC3D-2422ECC1595D}" type="sibTrans" cxnId="{FEBBEEF6-C24F-4AE8-AAD3-1C828F6A4109}">
      <dgm:prSet/>
      <dgm:spPr/>
      <dgm:t>
        <a:bodyPr/>
        <a:lstStyle/>
        <a:p>
          <a:endParaRPr lang="it-IT"/>
        </a:p>
      </dgm:t>
    </dgm:pt>
    <dgm:pt modelId="{718EBE5E-80B7-4621-B310-588D2EBA05B6}" type="parTrans" cxnId="{FEBBEEF6-C24F-4AE8-AAD3-1C828F6A4109}">
      <dgm:prSet/>
      <dgm:spPr/>
      <dgm:t>
        <a:bodyPr/>
        <a:lstStyle/>
        <a:p>
          <a:endParaRPr lang="it-IT"/>
        </a:p>
      </dgm:t>
    </dgm:pt>
    <dgm:pt modelId="{47E296F2-3707-4A5F-B888-DA74F2DB3289}">
      <dgm:prSet phldrT="[Testo]"/>
      <dgm:spPr/>
      <dgm:t>
        <a:bodyPr/>
        <a:lstStyle/>
        <a:p>
          <a:r>
            <a:rPr lang="it-IT" dirty="0" err="1" smtClean="0"/>
            <a:t>Improve</a:t>
          </a:r>
          <a:r>
            <a:rPr lang="it-IT" dirty="0" smtClean="0"/>
            <a:t> </a:t>
          </a:r>
          <a:r>
            <a:rPr lang="it-IT" dirty="0" err="1" smtClean="0"/>
            <a:t>methodology</a:t>
          </a:r>
          <a:endParaRPr lang="it-IT" dirty="0"/>
        </a:p>
      </dgm:t>
    </dgm:pt>
    <dgm:pt modelId="{AA850AD1-4ACE-4CB4-AF61-637467268712}" type="parTrans" cxnId="{8EC62095-C3DF-4AB2-86AC-85F2F0DC7274}">
      <dgm:prSet/>
      <dgm:spPr/>
      <dgm:t>
        <a:bodyPr/>
        <a:lstStyle/>
        <a:p>
          <a:endParaRPr lang="it-IT"/>
        </a:p>
      </dgm:t>
    </dgm:pt>
    <dgm:pt modelId="{B0E3A6FB-708E-40A7-AB15-BB315B83254D}" type="sibTrans" cxnId="{8EC62095-C3DF-4AB2-86AC-85F2F0DC7274}">
      <dgm:prSet/>
      <dgm:spPr/>
      <dgm:t>
        <a:bodyPr/>
        <a:lstStyle/>
        <a:p>
          <a:endParaRPr lang="it-IT"/>
        </a:p>
      </dgm:t>
    </dgm:pt>
    <dgm:pt modelId="{364173D6-8314-4855-8672-3E4596597D1F}">
      <dgm:prSet/>
      <dgm:spPr/>
      <dgm:t>
        <a:bodyPr/>
        <a:lstStyle/>
        <a:p>
          <a:r>
            <a:rPr lang="it-IT" dirty="0" smtClean="0">
              <a:hlinkClick xmlns:r="http://schemas.openxmlformats.org/officeDocument/2006/relationships" r:id="rId1"/>
            </a:rPr>
            <a:t>PUF</a:t>
          </a:r>
          <a:endParaRPr lang="it-IT" dirty="0"/>
        </a:p>
      </dgm:t>
    </dgm:pt>
    <dgm:pt modelId="{18BC6C6A-DA0F-497E-9258-C51A8D95D66F}" type="parTrans" cxnId="{977E692B-A90B-4B64-AD6E-997B8CCA9845}">
      <dgm:prSet/>
      <dgm:spPr/>
      <dgm:t>
        <a:bodyPr/>
        <a:lstStyle/>
        <a:p>
          <a:endParaRPr lang="it-IT"/>
        </a:p>
      </dgm:t>
    </dgm:pt>
    <dgm:pt modelId="{E071317B-B9E7-457E-B81E-45B2AC6C8A8D}" type="sibTrans" cxnId="{977E692B-A90B-4B64-AD6E-997B8CCA9845}">
      <dgm:prSet/>
      <dgm:spPr/>
      <dgm:t>
        <a:bodyPr/>
        <a:lstStyle/>
        <a:p>
          <a:endParaRPr lang="it-IT"/>
        </a:p>
      </dgm:t>
    </dgm:pt>
    <dgm:pt modelId="{B24C886D-346B-4185-AE40-3037EABB17B6}">
      <dgm:prSet/>
      <dgm:spPr/>
      <dgm:t>
        <a:bodyPr/>
        <a:lstStyle/>
        <a:p>
          <a:r>
            <a:rPr lang="it-IT" dirty="0" smtClean="0">
              <a:hlinkClick xmlns:r="http://schemas.openxmlformats.org/officeDocument/2006/relationships" r:id="rId2"/>
            </a:rPr>
            <a:t>BIRD</a:t>
          </a:r>
          <a:endParaRPr lang="it-IT" dirty="0"/>
        </a:p>
      </dgm:t>
    </dgm:pt>
    <dgm:pt modelId="{19AE6461-AEF6-4660-92A4-2D9489949B36}" type="parTrans" cxnId="{2CD9BAC2-48F5-4F76-9833-80174E0AA3CE}">
      <dgm:prSet/>
      <dgm:spPr/>
      <dgm:t>
        <a:bodyPr/>
        <a:lstStyle/>
        <a:p>
          <a:endParaRPr lang="it-IT"/>
        </a:p>
      </dgm:t>
    </dgm:pt>
    <dgm:pt modelId="{A348ADEC-31F7-4330-B0AA-874794ED5153}" type="sibTrans" cxnId="{2CD9BAC2-48F5-4F76-9833-80174E0AA3CE}">
      <dgm:prSet/>
      <dgm:spPr/>
      <dgm:t>
        <a:bodyPr/>
        <a:lstStyle/>
        <a:p>
          <a:endParaRPr lang="it-IT"/>
        </a:p>
      </dgm:t>
    </dgm:pt>
    <dgm:pt modelId="{A76D25D5-776E-4DCE-8701-C429E90CB13B}">
      <dgm:prSet/>
      <dgm:spPr/>
      <dgm:t>
        <a:bodyPr/>
        <a:lstStyle/>
        <a:p>
          <a:r>
            <a:rPr lang="it-IT" dirty="0" smtClean="0">
              <a:hlinkClick xmlns:r="http://schemas.openxmlformats.org/officeDocument/2006/relationships" r:id="rId3"/>
            </a:rPr>
            <a:t>Web </a:t>
          </a:r>
          <a:r>
            <a:rPr lang="it-IT" dirty="0" err="1" smtClean="0">
              <a:hlinkClick xmlns:r="http://schemas.openxmlformats.org/officeDocument/2006/relationships" r:id="rId3"/>
            </a:rPr>
            <a:t>Tabulator</a:t>
          </a:r>
          <a:endParaRPr lang="it-IT" dirty="0"/>
        </a:p>
      </dgm:t>
    </dgm:pt>
    <dgm:pt modelId="{8BB4C1F1-3927-499C-AF17-E9AB243B0761}" type="parTrans" cxnId="{82329D1D-0063-461B-A6A6-33CA19DF6B44}">
      <dgm:prSet/>
      <dgm:spPr/>
      <dgm:t>
        <a:bodyPr/>
        <a:lstStyle/>
        <a:p>
          <a:endParaRPr lang="it-IT"/>
        </a:p>
      </dgm:t>
    </dgm:pt>
    <dgm:pt modelId="{872AA453-8B62-407F-AFB9-C6868B3F1E97}" type="sibTrans" cxnId="{82329D1D-0063-461B-A6A6-33CA19DF6B44}">
      <dgm:prSet/>
      <dgm:spPr/>
      <dgm:t>
        <a:bodyPr/>
        <a:lstStyle/>
        <a:p>
          <a:endParaRPr lang="it-IT"/>
        </a:p>
      </dgm:t>
    </dgm:pt>
    <dgm:pt modelId="{F3474D0D-E9D2-4ACD-8FB5-0A92A126CA19}">
      <dgm:prSet/>
      <dgm:spPr/>
      <dgm:t>
        <a:bodyPr/>
        <a:lstStyle/>
        <a:p>
          <a:r>
            <a:rPr lang="it-IT" dirty="0" smtClean="0">
              <a:hlinkClick xmlns:r="http://schemas.openxmlformats.org/officeDocument/2006/relationships" r:id="rId4"/>
            </a:rPr>
            <a:t>Lab</a:t>
          </a:r>
          <a:endParaRPr lang="it-IT" dirty="0"/>
        </a:p>
      </dgm:t>
    </dgm:pt>
    <dgm:pt modelId="{1C4C1223-72D5-4815-A500-3D29728C71D4}" type="parTrans" cxnId="{D0120DAD-9ACB-45E1-92A0-E4C3FD7E5BEC}">
      <dgm:prSet/>
      <dgm:spPr/>
      <dgm:t>
        <a:bodyPr/>
        <a:lstStyle/>
        <a:p>
          <a:endParaRPr lang="it-IT"/>
        </a:p>
      </dgm:t>
    </dgm:pt>
    <dgm:pt modelId="{0EAB6AE1-FDDC-4861-AB58-69975DD090E0}" type="sibTrans" cxnId="{D0120DAD-9ACB-45E1-92A0-E4C3FD7E5BEC}">
      <dgm:prSet/>
      <dgm:spPr/>
      <dgm:t>
        <a:bodyPr/>
        <a:lstStyle/>
        <a:p>
          <a:endParaRPr lang="it-IT"/>
        </a:p>
      </dgm:t>
    </dgm:pt>
    <dgm:pt modelId="{5A6C27D6-6D5F-4B03-B51E-F4A4DDED26D2}">
      <dgm:prSet phldrT="[Testo]"/>
      <dgm:spPr/>
      <dgm:t>
        <a:bodyPr/>
        <a:lstStyle/>
        <a:p>
          <a:endParaRPr lang="it-IT" dirty="0"/>
        </a:p>
      </dgm:t>
    </dgm:pt>
    <dgm:pt modelId="{56FB5753-102C-466C-BB7D-4A2A398DD464}" type="parTrans" cxnId="{87082708-078D-4209-AEDD-F5E9684F2C66}">
      <dgm:prSet/>
      <dgm:spPr/>
      <dgm:t>
        <a:bodyPr/>
        <a:lstStyle/>
        <a:p>
          <a:endParaRPr lang="it-IT"/>
        </a:p>
      </dgm:t>
    </dgm:pt>
    <dgm:pt modelId="{F1F9B261-A529-4AE0-8E4E-B39849D4353B}" type="sibTrans" cxnId="{87082708-078D-4209-AEDD-F5E9684F2C66}">
      <dgm:prSet/>
      <dgm:spPr/>
      <dgm:t>
        <a:bodyPr/>
        <a:lstStyle/>
        <a:p>
          <a:endParaRPr lang="it-IT"/>
        </a:p>
      </dgm:t>
    </dgm:pt>
    <dgm:pt modelId="{55579A59-AC6F-4A07-85BE-FE6D61AC228F}">
      <dgm:prSet phldrT="[Testo]"/>
      <dgm:spPr/>
      <dgm:t>
        <a:bodyPr/>
        <a:lstStyle/>
        <a:p>
          <a:endParaRPr lang="it-IT" dirty="0"/>
        </a:p>
      </dgm:t>
    </dgm:pt>
    <dgm:pt modelId="{D4327A91-50B6-4A1B-8B6B-B2BCE8518E1C}" type="parTrans" cxnId="{A71A6572-D6AB-46AB-9A07-AC88D6EEC9FF}">
      <dgm:prSet/>
      <dgm:spPr/>
      <dgm:t>
        <a:bodyPr/>
        <a:lstStyle/>
        <a:p>
          <a:endParaRPr lang="it-IT"/>
        </a:p>
      </dgm:t>
    </dgm:pt>
    <dgm:pt modelId="{87E0DCC7-C2B1-4B6F-AF70-6AD8C6B7E40C}" type="sibTrans" cxnId="{A71A6572-D6AB-46AB-9A07-AC88D6EEC9FF}">
      <dgm:prSet/>
      <dgm:spPr/>
      <dgm:t>
        <a:bodyPr/>
        <a:lstStyle/>
        <a:p>
          <a:endParaRPr lang="it-IT"/>
        </a:p>
      </dgm:t>
    </dgm:pt>
    <dgm:pt modelId="{9ABE06C4-EF9F-43BC-8BCA-91B9D2B0E307}">
      <dgm:prSet/>
      <dgm:spPr/>
      <dgm:t>
        <a:bodyPr/>
        <a:lstStyle/>
        <a:p>
          <a:endParaRPr lang="it-IT" dirty="0"/>
        </a:p>
      </dgm:t>
    </dgm:pt>
    <dgm:pt modelId="{EB60CFB7-0242-41C4-81C8-2C25A8C74757}" type="parTrans" cxnId="{E391B24E-F69D-4385-A37D-A309E84DCB04}">
      <dgm:prSet/>
      <dgm:spPr/>
      <dgm:t>
        <a:bodyPr/>
        <a:lstStyle/>
        <a:p>
          <a:endParaRPr lang="it-IT"/>
        </a:p>
      </dgm:t>
    </dgm:pt>
    <dgm:pt modelId="{AA350B61-4674-4F56-962F-65FFF23F3513}" type="sibTrans" cxnId="{E391B24E-F69D-4385-A37D-A309E84DCB04}">
      <dgm:prSet/>
      <dgm:spPr/>
      <dgm:t>
        <a:bodyPr/>
        <a:lstStyle/>
        <a:p>
          <a:endParaRPr lang="it-IT"/>
        </a:p>
      </dgm:t>
    </dgm:pt>
    <dgm:pt modelId="{6D7A7569-162B-40C1-A65E-9442FA731A71}">
      <dgm:prSet/>
      <dgm:spPr/>
      <dgm:t>
        <a:bodyPr/>
        <a:lstStyle/>
        <a:p>
          <a:endParaRPr lang="it-IT" dirty="0"/>
        </a:p>
      </dgm:t>
    </dgm:pt>
    <dgm:pt modelId="{12A05CE0-682A-4BF9-BD64-D350F9849801}" type="parTrans" cxnId="{D06FE777-5896-4489-B649-CBAB9705A2C8}">
      <dgm:prSet/>
      <dgm:spPr/>
      <dgm:t>
        <a:bodyPr/>
        <a:lstStyle/>
        <a:p>
          <a:endParaRPr lang="it-IT"/>
        </a:p>
      </dgm:t>
    </dgm:pt>
    <dgm:pt modelId="{2780E95C-7ADC-479B-B481-74516E2FBEB1}" type="sibTrans" cxnId="{D06FE777-5896-4489-B649-CBAB9705A2C8}">
      <dgm:prSet/>
      <dgm:spPr/>
      <dgm:t>
        <a:bodyPr/>
        <a:lstStyle/>
        <a:p>
          <a:endParaRPr lang="it-IT"/>
        </a:p>
      </dgm:t>
    </dgm:pt>
    <dgm:pt modelId="{2C0E0907-901C-4521-8FE7-16A566FD6877}">
      <dgm:prSet/>
      <dgm:spPr/>
      <dgm:t>
        <a:bodyPr/>
        <a:lstStyle/>
        <a:p>
          <a:endParaRPr lang="it-IT" dirty="0"/>
        </a:p>
      </dgm:t>
    </dgm:pt>
    <dgm:pt modelId="{40573F87-6EAF-42F4-ABFE-C4E70706DFF3}" type="parTrans" cxnId="{4B340E21-6A21-4DFE-AD67-F6D83AA207B2}">
      <dgm:prSet/>
      <dgm:spPr/>
      <dgm:t>
        <a:bodyPr/>
        <a:lstStyle/>
        <a:p>
          <a:endParaRPr lang="it-IT"/>
        </a:p>
      </dgm:t>
    </dgm:pt>
    <dgm:pt modelId="{6FE061A0-D205-4CAC-B402-CDF67709E03E}" type="sibTrans" cxnId="{4B340E21-6A21-4DFE-AD67-F6D83AA207B2}">
      <dgm:prSet/>
      <dgm:spPr/>
      <dgm:t>
        <a:bodyPr/>
        <a:lstStyle/>
        <a:p>
          <a:endParaRPr lang="it-IT"/>
        </a:p>
      </dgm:t>
    </dgm:pt>
    <dgm:pt modelId="{4223EFB3-25D7-4A37-BCC0-F0BF293AEF91}" type="pres">
      <dgm:prSet presAssocID="{05D07B9C-CB58-454B-9A7E-9757D3D6A44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27C0517-676A-49AA-B4CF-FF830824F1DB}" type="pres">
      <dgm:prSet presAssocID="{151637DA-B367-4C69-AF41-61F2B47C584D}" presName="compositeNode" presStyleCnt="0">
        <dgm:presLayoutVars>
          <dgm:bulletEnabled val="1"/>
        </dgm:presLayoutVars>
      </dgm:prSet>
      <dgm:spPr/>
    </dgm:pt>
    <dgm:pt modelId="{B169FFBF-1D0B-47CA-8FD1-CC74B3B73505}" type="pres">
      <dgm:prSet presAssocID="{151637DA-B367-4C69-AF41-61F2B47C584D}" presName="image" presStyleLbl="fgImgPlace1" presStyleIdx="0" presStyleCnt="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2191116-49AB-4D1C-9179-9C339927C3BB}" type="pres">
      <dgm:prSet presAssocID="{151637DA-B367-4C69-AF41-61F2B47C584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998FB6-E5ED-433A-93A3-F5E4DB296F04}" type="pres">
      <dgm:prSet presAssocID="{151637DA-B367-4C69-AF41-61F2B47C584D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557C8E-1F7D-4B28-A5D5-EFC2C62BA45D}" type="pres">
      <dgm:prSet presAssocID="{8B480F69-393C-426F-A6F2-6598AD8B38DE}" presName="sibTrans" presStyleCnt="0"/>
      <dgm:spPr/>
    </dgm:pt>
    <dgm:pt modelId="{802D1FB5-B82B-4EFA-9D79-03A45234C612}" type="pres">
      <dgm:prSet presAssocID="{8EABFB83-9094-4FFA-B1B4-07B780EBA9C4}" presName="compositeNode" presStyleCnt="0">
        <dgm:presLayoutVars>
          <dgm:bulletEnabled val="1"/>
        </dgm:presLayoutVars>
      </dgm:prSet>
      <dgm:spPr/>
    </dgm:pt>
    <dgm:pt modelId="{7D6E5C6D-00C3-4837-9E29-8E92BBB30523}" type="pres">
      <dgm:prSet presAssocID="{8EABFB83-9094-4FFA-B1B4-07B780EBA9C4}" presName="image" presStyleLbl="fgImgPlace1" presStyleIdx="1" presStyleCnt="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9999885-A21A-4FEC-AADC-BC05CB06EA2E}" type="pres">
      <dgm:prSet presAssocID="{8EABFB83-9094-4FFA-B1B4-07B780EBA9C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877627-B5C9-49B3-B469-A05FCC3130CA}" type="pres">
      <dgm:prSet presAssocID="{8EABFB83-9094-4FFA-B1B4-07B780EBA9C4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340E21-6A21-4DFE-AD67-F6D83AA207B2}" srcId="{8EABFB83-9094-4FFA-B1B4-07B780EBA9C4}" destId="{2C0E0907-901C-4521-8FE7-16A566FD6877}" srcOrd="5" destOrd="0" parTransId="{40573F87-6EAF-42F4-ABFE-C4E70706DFF3}" sibTransId="{6FE061A0-D205-4CAC-B402-CDF67709E03E}"/>
    <dgm:cxn modelId="{87082708-078D-4209-AEDD-F5E9684F2C66}" srcId="{151637DA-B367-4C69-AF41-61F2B47C584D}" destId="{5A6C27D6-6D5F-4B03-B51E-F4A4DDED26D2}" srcOrd="1" destOrd="0" parTransId="{56FB5753-102C-466C-BB7D-4A2A398DD464}" sibTransId="{F1F9B261-A529-4AE0-8E4E-B39849D4353B}"/>
    <dgm:cxn modelId="{F9DAD704-0B1D-4778-9525-877DA4F86DC5}" type="presOf" srcId="{47E296F2-3707-4A5F-B888-DA74F2DB3289}" destId="{42191116-49AB-4D1C-9179-9C339927C3BB}" srcOrd="0" destOrd="4" presId="urn:microsoft.com/office/officeart/2005/8/layout/hList2"/>
    <dgm:cxn modelId="{B73C5A4A-88C6-4068-A739-034756320412}" type="presOf" srcId="{6C353F74-7EAA-4723-B4EA-5C749E68076E}" destId="{42191116-49AB-4D1C-9179-9C339927C3BB}" srcOrd="0" destOrd="0" presId="urn:microsoft.com/office/officeart/2005/8/layout/hList2"/>
    <dgm:cxn modelId="{2CE58282-0261-480E-AD0A-95847FACA833}" srcId="{151637DA-B367-4C69-AF41-61F2B47C584D}" destId="{6C353F74-7EAA-4723-B4EA-5C749E68076E}" srcOrd="0" destOrd="0" parTransId="{6BC0EDAE-5711-4C97-BFA3-C903B57761F1}" sibTransId="{4F04E6AF-05CD-4030-82EE-051AE2182A5B}"/>
    <dgm:cxn modelId="{9FF58962-2D5B-4142-B536-A118FB42D2B9}" type="presOf" srcId="{364173D6-8314-4855-8672-3E4596597D1F}" destId="{49999885-A21A-4FEC-AADC-BC05CB06EA2E}" srcOrd="0" destOrd="0" presId="urn:microsoft.com/office/officeart/2005/8/layout/hList2"/>
    <dgm:cxn modelId="{6C43CB94-D978-4984-A1BF-1D6619AB13C8}" type="presOf" srcId="{05D07B9C-CB58-454B-9A7E-9757D3D6A445}" destId="{4223EFB3-25D7-4A37-BCC0-F0BF293AEF91}" srcOrd="0" destOrd="0" presId="urn:microsoft.com/office/officeart/2005/8/layout/hList2"/>
    <dgm:cxn modelId="{1BDA54F9-3706-4A54-ADA0-F76D519745C6}" type="presOf" srcId="{8EABFB83-9094-4FFA-B1B4-07B780EBA9C4}" destId="{AC877627-B5C9-49B3-B469-A05FCC3130CA}" srcOrd="0" destOrd="0" presId="urn:microsoft.com/office/officeart/2005/8/layout/hList2"/>
    <dgm:cxn modelId="{35FB2871-50DC-4468-BB72-6929D275AA7C}" type="presOf" srcId="{A76D25D5-776E-4DCE-8701-C429E90CB13B}" destId="{49999885-A21A-4FEC-AADC-BC05CB06EA2E}" srcOrd="0" destOrd="4" presId="urn:microsoft.com/office/officeart/2005/8/layout/hList2"/>
    <dgm:cxn modelId="{A71A6572-D6AB-46AB-9A07-AC88D6EEC9FF}" srcId="{151637DA-B367-4C69-AF41-61F2B47C584D}" destId="{55579A59-AC6F-4A07-85BE-FE6D61AC228F}" srcOrd="3" destOrd="0" parTransId="{D4327A91-50B6-4A1B-8B6B-B2BCE8518E1C}" sibTransId="{87E0DCC7-C2B1-4B6F-AF70-6AD8C6B7E40C}"/>
    <dgm:cxn modelId="{A5F2F47A-A6B1-49DB-8300-151136E80881}" type="presOf" srcId="{2C0E0907-901C-4521-8FE7-16A566FD6877}" destId="{49999885-A21A-4FEC-AADC-BC05CB06EA2E}" srcOrd="0" destOrd="5" presId="urn:microsoft.com/office/officeart/2005/8/layout/hList2"/>
    <dgm:cxn modelId="{D0120DAD-9ACB-45E1-92A0-E4C3FD7E5BEC}" srcId="{8EABFB83-9094-4FFA-B1B4-07B780EBA9C4}" destId="{F3474D0D-E9D2-4ACD-8FB5-0A92A126CA19}" srcOrd="6" destOrd="0" parTransId="{1C4C1223-72D5-4815-A500-3D29728C71D4}" sibTransId="{0EAB6AE1-FDDC-4861-AB58-69975DD090E0}"/>
    <dgm:cxn modelId="{95F6637B-A8FF-4995-9521-546018B6FF8F}" srcId="{05D07B9C-CB58-454B-9A7E-9757D3D6A445}" destId="{151637DA-B367-4C69-AF41-61F2B47C584D}" srcOrd="0" destOrd="0" parTransId="{0A27F16F-4904-4203-B613-725805CEFF3F}" sibTransId="{8B480F69-393C-426F-A6F2-6598AD8B38DE}"/>
    <dgm:cxn modelId="{79716762-5864-4860-BC91-D588B7300FC0}" type="presOf" srcId="{F3474D0D-E9D2-4ACD-8FB5-0A92A126CA19}" destId="{49999885-A21A-4FEC-AADC-BC05CB06EA2E}" srcOrd="0" destOrd="6" presId="urn:microsoft.com/office/officeart/2005/8/layout/hList2"/>
    <dgm:cxn modelId="{7709D624-7C41-407F-831F-FAEE01DF4E1B}" type="presOf" srcId="{55579A59-AC6F-4A07-85BE-FE6D61AC228F}" destId="{42191116-49AB-4D1C-9179-9C339927C3BB}" srcOrd="0" destOrd="3" presId="urn:microsoft.com/office/officeart/2005/8/layout/hList2"/>
    <dgm:cxn modelId="{5DE12A7E-11B5-4029-AA35-48FA8C8A68AD}" type="presOf" srcId="{151637DA-B367-4C69-AF41-61F2B47C584D}" destId="{2D998FB6-E5ED-433A-93A3-F5E4DB296F04}" srcOrd="0" destOrd="0" presId="urn:microsoft.com/office/officeart/2005/8/layout/hList2"/>
    <dgm:cxn modelId="{D06FE777-5896-4489-B649-CBAB9705A2C8}" srcId="{8EABFB83-9094-4FFA-B1B4-07B780EBA9C4}" destId="{6D7A7569-162B-40C1-A65E-9442FA731A71}" srcOrd="3" destOrd="0" parTransId="{12A05CE0-682A-4BF9-BD64-D350F9849801}" sibTransId="{2780E95C-7ADC-479B-B481-74516E2FBEB1}"/>
    <dgm:cxn modelId="{97AA2878-09F5-4C1F-80D0-1635EE9075FC}" type="presOf" srcId="{5A6C27D6-6D5F-4B03-B51E-F4A4DDED26D2}" destId="{42191116-49AB-4D1C-9179-9C339927C3BB}" srcOrd="0" destOrd="1" presId="urn:microsoft.com/office/officeart/2005/8/layout/hList2"/>
    <dgm:cxn modelId="{E247DCBC-175F-43C4-ABEC-5002691FE88C}" type="presOf" srcId="{6D7A7569-162B-40C1-A65E-9442FA731A71}" destId="{49999885-A21A-4FEC-AADC-BC05CB06EA2E}" srcOrd="0" destOrd="3" presId="urn:microsoft.com/office/officeart/2005/8/layout/hList2"/>
    <dgm:cxn modelId="{977E692B-A90B-4B64-AD6E-997B8CCA9845}" srcId="{8EABFB83-9094-4FFA-B1B4-07B780EBA9C4}" destId="{364173D6-8314-4855-8672-3E4596597D1F}" srcOrd="0" destOrd="0" parTransId="{18BC6C6A-DA0F-497E-9258-C51A8D95D66F}" sibTransId="{E071317B-B9E7-457E-B81E-45B2AC6C8A8D}"/>
    <dgm:cxn modelId="{523E0BCC-C832-49B7-94A3-4FE91F4A726B}" type="presOf" srcId="{9ABE06C4-EF9F-43BC-8BCA-91B9D2B0E307}" destId="{49999885-A21A-4FEC-AADC-BC05CB06EA2E}" srcOrd="0" destOrd="1" presId="urn:microsoft.com/office/officeart/2005/8/layout/hList2"/>
    <dgm:cxn modelId="{E391B24E-F69D-4385-A37D-A309E84DCB04}" srcId="{8EABFB83-9094-4FFA-B1B4-07B780EBA9C4}" destId="{9ABE06C4-EF9F-43BC-8BCA-91B9D2B0E307}" srcOrd="1" destOrd="0" parTransId="{EB60CFB7-0242-41C4-81C8-2C25A8C74757}" sibTransId="{AA350B61-4674-4F56-962F-65FFF23F3513}"/>
    <dgm:cxn modelId="{FEBBEEF6-C24F-4AE8-AAD3-1C828F6A4109}" srcId="{05D07B9C-CB58-454B-9A7E-9757D3D6A445}" destId="{8EABFB83-9094-4FFA-B1B4-07B780EBA9C4}" srcOrd="1" destOrd="0" parTransId="{718EBE5E-80B7-4621-B310-588D2EBA05B6}" sibTransId="{D168548B-24A6-4B99-AC3D-2422ECC1595D}"/>
    <dgm:cxn modelId="{82329D1D-0063-461B-A6A6-33CA19DF6B44}" srcId="{8EABFB83-9094-4FFA-B1B4-07B780EBA9C4}" destId="{A76D25D5-776E-4DCE-8701-C429E90CB13B}" srcOrd="4" destOrd="0" parTransId="{8BB4C1F1-3927-499C-AF17-E9AB243B0761}" sibTransId="{872AA453-8B62-407F-AFB9-C6868B3F1E97}"/>
    <dgm:cxn modelId="{2CD9BAC2-48F5-4F76-9833-80174E0AA3CE}" srcId="{8EABFB83-9094-4FFA-B1B4-07B780EBA9C4}" destId="{B24C886D-346B-4185-AE40-3037EABB17B6}" srcOrd="2" destOrd="0" parTransId="{19AE6461-AEF6-4660-92A4-2D9489949B36}" sibTransId="{A348ADEC-31F7-4330-B0AA-874794ED5153}"/>
    <dgm:cxn modelId="{C98C3C82-C3D0-44E0-BA98-C73DBF2FF1F2}" type="presOf" srcId="{B24C886D-346B-4185-AE40-3037EABB17B6}" destId="{49999885-A21A-4FEC-AADC-BC05CB06EA2E}" srcOrd="0" destOrd="2" presId="urn:microsoft.com/office/officeart/2005/8/layout/hList2"/>
    <dgm:cxn modelId="{56EF7505-E615-482D-99E0-EEEE49C64F7F}" srcId="{151637DA-B367-4C69-AF41-61F2B47C584D}" destId="{75E96BF2-9763-4D4C-A7C6-4098C1ED87EF}" srcOrd="2" destOrd="0" parTransId="{0F586A0D-6565-4EC1-B3E6-D162A89D4071}" sibTransId="{CED145A8-B4D6-4E3F-93A0-8DA32F892D17}"/>
    <dgm:cxn modelId="{0D6E4EA0-16CA-4769-AAEA-31BBB0B7B1DE}" type="presOf" srcId="{75E96BF2-9763-4D4C-A7C6-4098C1ED87EF}" destId="{42191116-49AB-4D1C-9179-9C339927C3BB}" srcOrd="0" destOrd="2" presId="urn:microsoft.com/office/officeart/2005/8/layout/hList2"/>
    <dgm:cxn modelId="{8EC62095-C3DF-4AB2-86AC-85F2F0DC7274}" srcId="{151637DA-B367-4C69-AF41-61F2B47C584D}" destId="{47E296F2-3707-4A5F-B888-DA74F2DB3289}" srcOrd="4" destOrd="0" parTransId="{AA850AD1-4ACE-4CB4-AF61-637467268712}" sibTransId="{B0E3A6FB-708E-40A7-AB15-BB315B83254D}"/>
    <dgm:cxn modelId="{42A16030-1FDA-4D37-804F-5236B252E3C0}" type="presParOf" srcId="{4223EFB3-25D7-4A37-BCC0-F0BF293AEF91}" destId="{D27C0517-676A-49AA-B4CF-FF830824F1DB}" srcOrd="0" destOrd="0" presId="urn:microsoft.com/office/officeart/2005/8/layout/hList2"/>
    <dgm:cxn modelId="{D79E14FF-80E9-4C66-BB93-35B02B265CE6}" type="presParOf" srcId="{D27C0517-676A-49AA-B4CF-FF830824F1DB}" destId="{B169FFBF-1D0B-47CA-8FD1-CC74B3B73505}" srcOrd="0" destOrd="0" presId="urn:microsoft.com/office/officeart/2005/8/layout/hList2"/>
    <dgm:cxn modelId="{F8CE0C41-1344-4A76-A6F9-3CE07418B36B}" type="presParOf" srcId="{D27C0517-676A-49AA-B4CF-FF830824F1DB}" destId="{42191116-49AB-4D1C-9179-9C339927C3BB}" srcOrd="1" destOrd="0" presId="urn:microsoft.com/office/officeart/2005/8/layout/hList2"/>
    <dgm:cxn modelId="{D3889745-3199-4C2B-89EA-DBD957CEFC36}" type="presParOf" srcId="{D27C0517-676A-49AA-B4CF-FF830824F1DB}" destId="{2D998FB6-E5ED-433A-93A3-F5E4DB296F04}" srcOrd="2" destOrd="0" presId="urn:microsoft.com/office/officeart/2005/8/layout/hList2"/>
    <dgm:cxn modelId="{894A514F-D6C8-4219-904E-D50A2D0C64BE}" type="presParOf" srcId="{4223EFB3-25D7-4A37-BCC0-F0BF293AEF91}" destId="{8E557C8E-1F7D-4B28-A5D5-EFC2C62BA45D}" srcOrd="1" destOrd="0" presId="urn:microsoft.com/office/officeart/2005/8/layout/hList2"/>
    <dgm:cxn modelId="{8EF91251-BA6D-4243-8A60-C982A1A2CA82}" type="presParOf" srcId="{4223EFB3-25D7-4A37-BCC0-F0BF293AEF91}" destId="{802D1FB5-B82B-4EFA-9D79-03A45234C612}" srcOrd="2" destOrd="0" presId="urn:microsoft.com/office/officeart/2005/8/layout/hList2"/>
    <dgm:cxn modelId="{3F4C0D00-4F18-4F7E-AC65-4A9CCDAAC2C8}" type="presParOf" srcId="{802D1FB5-B82B-4EFA-9D79-03A45234C612}" destId="{7D6E5C6D-00C3-4837-9E29-8E92BBB30523}" srcOrd="0" destOrd="0" presId="urn:microsoft.com/office/officeart/2005/8/layout/hList2"/>
    <dgm:cxn modelId="{B9D43DF2-909D-4776-8D81-627DC1742E65}" type="presParOf" srcId="{802D1FB5-B82B-4EFA-9D79-03A45234C612}" destId="{49999885-A21A-4FEC-AADC-BC05CB06EA2E}" srcOrd="1" destOrd="0" presId="urn:microsoft.com/office/officeart/2005/8/layout/hList2"/>
    <dgm:cxn modelId="{2E5E8473-C990-4DD9-A6F4-7308794848E1}" type="presParOf" srcId="{802D1FB5-B82B-4EFA-9D79-03A45234C612}" destId="{AC877627-B5C9-49B3-B469-A05FCC3130C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F31DB-E319-40E3-AA05-7C90679ECEF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949F5AD-E0BF-4145-9120-6DB0185C0DD4}">
      <dgm:prSet phldrT="[Testo]" custT="1"/>
      <dgm:spPr/>
      <dgm:t>
        <a:bodyPr anchor="b"/>
        <a:lstStyle/>
        <a:p>
          <a:r>
            <a:rPr lang="it-IT" sz="1800" dirty="0" err="1" smtClean="0"/>
            <a:t>Inexda</a:t>
          </a:r>
          <a:endParaRPr lang="it-IT" sz="1800" dirty="0"/>
        </a:p>
      </dgm:t>
    </dgm:pt>
    <dgm:pt modelId="{9CCFBC40-3CCA-43BA-A7A8-3378BFDF97B7}" type="parTrans" cxnId="{9A7A0EAA-DFEC-4299-9A6E-C41575ECF336}">
      <dgm:prSet/>
      <dgm:spPr/>
      <dgm:t>
        <a:bodyPr/>
        <a:lstStyle/>
        <a:p>
          <a:endParaRPr lang="it-IT"/>
        </a:p>
      </dgm:t>
    </dgm:pt>
    <dgm:pt modelId="{2FE9272C-C88D-4D63-8408-3990D9CA0CF9}" type="sibTrans" cxnId="{9A7A0EAA-DFEC-4299-9A6E-C41575ECF336}">
      <dgm:prSet/>
      <dgm:spPr/>
      <dgm:t>
        <a:bodyPr/>
        <a:lstStyle/>
        <a:p>
          <a:endParaRPr lang="it-IT"/>
        </a:p>
      </dgm:t>
    </dgm:pt>
    <dgm:pt modelId="{F1185914-12DD-4799-BA71-6BE0465F46D6}">
      <dgm:prSet phldrT="[Testo]" custT="1"/>
      <dgm:spPr/>
      <dgm:t>
        <a:bodyPr anchor="b"/>
        <a:lstStyle/>
        <a:p>
          <a:r>
            <a:rPr lang="it-IT" sz="1800" dirty="0" smtClean="0"/>
            <a:t>BI </a:t>
          </a:r>
          <a:r>
            <a:rPr lang="it-IT" sz="1800" dirty="0" err="1" smtClean="0"/>
            <a:t>economists</a:t>
          </a:r>
          <a:endParaRPr lang="it-IT" sz="1800" dirty="0"/>
        </a:p>
      </dgm:t>
    </dgm:pt>
    <dgm:pt modelId="{F73974FC-CEBA-49C0-8ECD-1F47D1DB588E}" type="parTrans" cxnId="{654DAA87-B004-4E36-BBA9-C6DFB75E04DF}">
      <dgm:prSet/>
      <dgm:spPr/>
      <dgm:t>
        <a:bodyPr/>
        <a:lstStyle/>
        <a:p>
          <a:endParaRPr lang="it-IT"/>
        </a:p>
      </dgm:t>
    </dgm:pt>
    <dgm:pt modelId="{8D5A796A-1D6C-42F6-8231-7B2CACEA4571}" type="sibTrans" cxnId="{654DAA87-B004-4E36-BBA9-C6DFB75E04DF}">
      <dgm:prSet/>
      <dgm:spPr/>
      <dgm:t>
        <a:bodyPr/>
        <a:lstStyle/>
        <a:p>
          <a:endParaRPr lang="it-IT"/>
        </a:p>
      </dgm:t>
    </dgm:pt>
    <dgm:pt modelId="{472CC8FC-52C0-44CE-A609-64DABDEFF942}">
      <dgm:prSet phldrT="[Testo]" custT="1"/>
      <dgm:spPr/>
      <dgm:t>
        <a:bodyPr anchor="b"/>
        <a:lstStyle/>
        <a:p>
          <a:r>
            <a:rPr lang="it-IT" sz="1800" dirty="0" err="1" smtClean="0"/>
            <a:t>External</a:t>
          </a:r>
          <a:r>
            <a:rPr lang="it-IT" sz="1800" dirty="0" smtClean="0"/>
            <a:t> </a:t>
          </a:r>
          <a:r>
            <a:rPr lang="it-IT" sz="1800" dirty="0" err="1" smtClean="0"/>
            <a:t>economists</a:t>
          </a:r>
          <a:endParaRPr lang="it-IT" sz="1800" dirty="0"/>
        </a:p>
      </dgm:t>
    </dgm:pt>
    <dgm:pt modelId="{221650E5-1E82-4DEA-848D-967AD8D3636A}" type="parTrans" cxnId="{F4384AE1-EECE-4190-B590-73C9FEAAEC34}">
      <dgm:prSet/>
      <dgm:spPr/>
      <dgm:t>
        <a:bodyPr/>
        <a:lstStyle/>
        <a:p>
          <a:endParaRPr lang="it-IT"/>
        </a:p>
      </dgm:t>
    </dgm:pt>
    <dgm:pt modelId="{94447A1D-611C-4CED-B851-4001B786AEDF}" type="sibTrans" cxnId="{F4384AE1-EECE-4190-B590-73C9FEAAEC34}">
      <dgm:prSet/>
      <dgm:spPr/>
      <dgm:t>
        <a:bodyPr/>
        <a:lstStyle/>
        <a:p>
          <a:endParaRPr lang="it-IT"/>
        </a:p>
      </dgm:t>
    </dgm:pt>
    <dgm:pt modelId="{EDE531B5-0612-4E09-B349-3911BC1DEFD0}">
      <dgm:prSet phldrT="[Testo]" custT="1"/>
      <dgm:spPr/>
      <dgm:t>
        <a:bodyPr anchor="b"/>
        <a:lstStyle/>
        <a:p>
          <a:r>
            <a:rPr lang="it-IT" sz="1800" dirty="0" err="1" smtClean="0"/>
            <a:t>Other</a:t>
          </a:r>
          <a:r>
            <a:rPr lang="it-IT" sz="1800" dirty="0" smtClean="0"/>
            <a:t> </a:t>
          </a:r>
          <a:r>
            <a:rPr lang="it-IT" sz="1800" dirty="0" err="1" smtClean="0"/>
            <a:t>RDCs</a:t>
          </a:r>
          <a:endParaRPr lang="it-IT" sz="1800" dirty="0"/>
        </a:p>
      </dgm:t>
    </dgm:pt>
    <dgm:pt modelId="{A152B54C-AB7C-488D-B043-CF5C70C64EC7}" type="parTrans" cxnId="{4034DEAA-465D-4A76-8B09-C8A9F75766E8}">
      <dgm:prSet/>
      <dgm:spPr/>
      <dgm:t>
        <a:bodyPr/>
        <a:lstStyle/>
        <a:p>
          <a:endParaRPr lang="it-IT"/>
        </a:p>
      </dgm:t>
    </dgm:pt>
    <dgm:pt modelId="{8E3FCDB1-862E-4282-A0BD-1B840349DA6D}" type="sibTrans" cxnId="{4034DEAA-465D-4A76-8B09-C8A9F75766E8}">
      <dgm:prSet/>
      <dgm:spPr/>
      <dgm:t>
        <a:bodyPr/>
        <a:lstStyle/>
        <a:p>
          <a:endParaRPr lang="it-IT"/>
        </a:p>
      </dgm:t>
    </dgm:pt>
    <dgm:pt modelId="{B79A9400-1B2F-4812-A641-564F044E1506}" type="pres">
      <dgm:prSet presAssocID="{EC4F31DB-E319-40E3-AA05-7C90679ECEF2}" presName="Name0" presStyleCnt="0">
        <dgm:presLayoutVars>
          <dgm:dir/>
          <dgm:animLvl val="lvl"/>
          <dgm:resizeHandles val="exact"/>
        </dgm:presLayoutVars>
      </dgm:prSet>
      <dgm:spPr/>
    </dgm:pt>
    <dgm:pt modelId="{98A01D66-7F48-4360-A376-807217A4968C}" type="pres">
      <dgm:prSet presAssocID="{8949F5AD-E0BF-4145-9120-6DB0185C0DD4}" presName="Name8" presStyleCnt="0"/>
      <dgm:spPr/>
    </dgm:pt>
    <dgm:pt modelId="{0AE2F4EC-2F08-41B6-81C7-69CBE86E8A0B}" type="pres">
      <dgm:prSet presAssocID="{8949F5AD-E0BF-4145-9120-6DB0185C0DD4}" presName="level" presStyleLbl="node1" presStyleIdx="0" presStyleCnt="4" custLinFactNeighborX="0" custLinFactNeighborY="-9568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E32DEF-C36C-47E7-AEED-10E29BD6EC27}" type="pres">
      <dgm:prSet presAssocID="{8949F5AD-E0BF-4145-9120-6DB0185C0D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4FA13D-DC03-442D-87AC-B756AE34EA5B}" type="pres">
      <dgm:prSet presAssocID="{EDE531B5-0612-4E09-B349-3911BC1DEFD0}" presName="Name8" presStyleCnt="0"/>
      <dgm:spPr/>
    </dgm:pt>
    <dgm:pt modelId="{4743FF32-6655-41D5-A5E5-5CF7C6B41FFD}" type="pres">
      <dgm:prSet presAssocID="{EDE531B5-0612-4E09-B349-3911BC1DEFD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BD03D4-E0D1-4E95-AAE1-92E5CECE6B07}" type="pres">
      <dgm:prSet presAssocID="{EDE531B5-0612-4E09-B349-3911BC1DEF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79CEC3-3BA2-4D6A-8421-318DCBB2F0C9}" type="pres">
      <dgm:prSet presAssocID="{F1185914-12DD-4799-BA71-6BE0465F46D6}" presName="Name8" presStyleCnt="0"/>
      <dgm:spPr/>
    </dgm:pt>
    <dgm:pt modelId="{7BFFE871-4ED6-4CBE-A485-D057297F9F00}" type="pres">
      <dgm:prSet presAssocID="{F1185914-12DD-4799-BA71-6BE0465F46D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3E4DEA-FCE3-4B9B-817E-584FAB2FD5CC}" type="pres">
      <dgm:prSet presAssocID="{F1185914-12DD-4799-BA71-6BE0465F46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9C1A61-DCF3-4CB7-9025-24A5398113D5}" type="pres">
      <dgm:prSet presAssocID="{472CC8FC-52C0-44CE-A609-64DABDEFF942}" presName="Name8" presStyleCnt="0"/>
      <dgm:spPr/>
    </dgm:pt>
    <dgm:pt modelId="{809DD37A-397D-4B87-AFFE-0C4D01744DC1}" type="pres">
      <dgm:prSet presAssocID="{472CC8FC-52C0-44CE-A609-64DABDEFF94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B46B4E-9B91-47F3-8950-4ADC2C66CC62}" type="pres">
      <dgm:prSet presAssocID="{472CC8FC-52C0-44CE-A609-64DABDEFF9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7A0EAA-DFEC-4299-9A6E-C41575ECF336}" srcId="{EC4F31DB-E319-40E3-AA05-7C90679ECEF2}" destId="{8949F5AD-E0BF-4145-9120-6DB0185C0DD4}" srcOrd="0" destOrd="0" parTransId="{9CCFBC40-3CCA-43BA-A7A8-3378BFDF97B7}" sibTransId="{2FE9272C-C88D-4D63-8408-3990D9CA0CF9}"/>
    <dgm:cxn modelId="{18311020-213C-4833-91FA-66F7979FDB88}" type="presOf" srcId="{472CC8FC-52C0-44CE-A609-64DABDEFF942}" destId="{A5B46B4E-9B91-47F3-8950-4ADC2C66CC62}" srcOrd="1" destOrd="0" presId="urn:microsoft.com/office/officeart/2005/8/layout/pyramid1"/>
    <dgm:cxn modelId="{BF9E00D6-F443-4BE8-819A-5D6CCC435DD8}" type="presOf" srcId="{8949F5AD-E0BF-4145-9120-6DB0185C0DD4}" destId="{0AE2F4EC-2F08-41B6-81C7-69CBE86E8A0B}" srcOrd="0" destOrd="0" presId="urn:microsoft.com/office/officeart/2005/8/layout/pyramid1"/>
    <dgm:cxn modelId="{969BD7D2-7502-472D-8128-D1A5479B52D0}" type="presOf" srcId="{EDE531B5-0612-4E09-B349-3911BC1DEFD0}" destId="{4743FF32-6655-41D5-A5E5-5CF7C6B41FFD}" srcOrd="0" destOrd="0" presId="urn:microsoft.com/office/officeart/2005/8/layout/pyramid1"/>
    <dgm:cxn modelId="{4034DEAA-465D-4A76-8B09-C8A9F75766E8}" srcId="{EC4F31DB-E319-40E3-AA05-7C90679ECEF2}" destId="{EDE531B5-0612-4E09-B349-3911BC1DEFD0}" srcOrd="1" destOrd="0" parTransId="{A152B54C-AB7C-488D-B043-CF5C70C64EC7}" sibTransId="{8E3FCDB1-862E-4282-A0BD-1B840349DA6D}"/>
    <dgm:cxn modelId="{0D158387-985A-42BC-AADC-E4AF5F3B65A8}" type="presOf" srcId="{472CC8FC-52C0-44CE-A609-64DABDEFF942}" destId="{809DD37A-397D-4B87-AFFE-0C4D01744DC1}" srcOrd="0" destOrd="0" presId="urn:microsoft.com/office/officeart/2005/8/layout/pyramid1"/>
    <dgm:cxn modelId="{654DAA87-B004-4E36-BBA9-C6DFB75E04DF}" srcId="{EC4F31DB-E319-40E3-AA05-7C90679ECEF2}" destId="{F1185914-12DD-4799-BA71-6BE0465F46D6}" srcOrd="2" destOrd="0" parTransId="{F73974FC-CEBA-49C0-8ECD-1F47D1DB588E}" sibTransId="{8D5A796A-1D6C-42F6-8231-7B2CACEA4571}"/>
    <dgm:cxn modelId="{DAC338C7-0E07-47FC-A2C5-9B3B8525D352}" type="presOf" srcId="{8949F5AD-E0BF-4145-9120-6DB0185C0DD4}" destId="{E9E32DEF-C36C-47E7-AEED-10E29BD6EC27}" srcOrd="1" destOrd="0" presId="urn:microsoft.com/office/officeart/2005/8/layout/pyramid1"/>
    <dgm:cxn modelId="{F4384AE1-EECE-4190-B590-73C9FEAAEC34}" srcId="{EC4F31DB-E319-40E3-AA05-7C90679ECEF2}" destId="{472CC8FC-52C0-44CE-A609-64DABDEFF942}" srcOrd="3" destOrd="0" parTransId="{221650E5-1E82-4DEA-848D-967AD8D3636A}" sibTransId="{94447A1D-611C-4CED-B851-4001B786AEDF}"/>
    <dgm:cxn modelId="{0EC5592D-378D-4B03-966B-AD83EEEDCA09}" type="presOf" srcId="{EC4F31DB-E319-40E3-AA05-7C90679ECEF2}" destId="{B79A9400-1B2F-4812-A641-564F044E1506}" srcOrd="0" destOrd="0" presId="urn:microsoft.com/office/officeart/2005/8/layout/pyramid1"/>
    <dgm:cxn modelId="{21DE5734-1AF5-4B1A-A7C6-F3FF2EF4905D}" type="presOf" srcId="{F1185914-12DD-4799-BA71-6BE0465F46D6}" destId="{7BFFE871-4ED6-4CBE-A485-D057297F9F00}" srcOrd="0" destOrd="0" presId="urn:microsoft.com/office/officeart/2005/8/layout/pyramid1"/>
    <dgm:cxn modelId="{B96495F8-6870-4B95-8AB0-8243E06747F7}" type="presOf" srcId="{F1185914-12DD-4799-BA71-6BE0465F46D6}" destId="{BD3E4DEA-FCE3-4B9B-817E-584FAB2FD5CC}" srcOrd="1" destOrd="0" presId="urn:microsoft.com/office/officeart/2005/8/layout/pyramid1"/>
    <dgm:cxn modelId="{160256FB-721B-4258-84F9-8081095ABE4B}" type="presOf" srcId="{EDE531B5-0612-4E09-B349-3911BC1DEFD0}" destId="{BCBD03D4-E0D1-4E95-AAE1-92E5CECE6B07}" srcOrd="1" destOrd="0" presId="urn:microsoft.com/office/officeart/2005/8/layout/pyramid1"/>
    <dgm:cxn modelId="{3BA29DC5-FC69-44C8-8833-6F3461992939}" type="presParOf" srcId="{B79A9400-1B2F-4812-A641-564F044E1506}" destId="{98A01D66-7F48-4360-A376-807217A4968C}" srcOrd="0" destOrd="0" presId="urn:microsoft.com/office/officeart/2005/8/layout/pyramid1"/>
    <dgm:cxn modelId="{41640151-88BA-4AB8-8F06-842B49D25C3E}" type="presParOf" srcId="{98A01D66-7F48-4360-A376-807217A4968C}" destId="{0AE2F4EC-2F08-41B6-81C7-69CBE86E8A0B}" srcOrd="0" destOrd="0" presId="urn:microsoft.com/office/officeart/2005/8/layout/pyramid1"/>
    <dgm:cxn modelId="{90A00572-8DDC-45E3-A1CD-79A0F46241E7}" type="presParOf" srcId="{98A01D66-7F48-4360-A376-807217A4968C}" destId="{E9E32DEF-C36C-47E7-AEED-10E29BD6EC27}" srcOrd="1" destOrd="0" presId="urn:microsoft.com/office/officeart/2005/8/layout/pyramid1"/>
    <dgm:cxn modelId="{297E54A0-D91D-4A65-8394-101EEE654BA8}" type="presParOf" srcId="{B79A9400-1B2F-4812-A641-564F044E1506}" destId="{554FA13D-DC03-442D-87AC-B756AE34EA5B}" srcOrd="1" destOrd="0" presId="urn:microsoft.com/office/officeart/2005/8/layout/pyramid1"/>
    <dgm:cxn modelId="{1A88EA9C-BBDF-4A80-A10F-DE8DDD829CBB}" type="presParOf" srcId="{554FA13D-DC03-442D-87AC-B756AE34EA5B}" destId="{4743FF32-6655-41D5-A5E5-5CF7C6B41FFD}" srcOrd="0" destOrd="0" presId="urn:microsoft.com/office/officeart/2005/8/layout/pyramid1"/>
    <dgm:cxn modelId="{9EB7D1C5-2198-46FD-95E7-636099CEEBE9}" type="presParOf" srcId="{554FA13D-DC03-442D-87AC-B756AE34EA5B}" destId="{BCBD03D4-E0D1-4E95-AAE1-92E5CECE6B07}" srcOrd="1" destOrd="0" presId="urn:microsoft.com/office/officeart/2005/8/layout/pyramid1"/>
    <dgm:cxn modelId="{E0EEF35F-4EDD-4A6E-8D84-D7697AFE63CF}" type="presParOf" srcId="{B79A9400-1B2F-4812-A641-564F044E1506}" destId="{2F79CEC3-3BA2-4D6A-8421-318DCBB2F0C9}" srcOrd="2" destOrd="0" presId="urn:microsoft.com/office/officeart/2005/8/layout/pyramid1"/>
    <dgm:cxn modelId="{E058A4A6-DC2D-4F64-B740-0800120B4E1A}" type="presParOf" srcId="{2F79CEC3-3BA2-4D6A-8421-318DCBB2F0C9}" destId="{7BFFE871-4ED6-4CBE-A485-D057297F9F00}" srcOrd="0" destOrd="0" presId="urn:microsoft.com/office/officeart/2005/8/layout/pyramid1"/>
    <dgm:cxn modelId="{6B7E8F04-1473-4F1E-8411-91F8B50C640F}" type="presParOf" srcId="{2F79CEC3-3BA2-4D6A-8421-318DCBB2F0C9}" destId="{BD3E4DEA-FCE3-4B9B-817E-584FAB2FD5CC}" srcOrd="1" destOrd="0" presId="urn:microsoft.com/office/officeart/2005/8/layout/pyramid1"/>
    <dgm:cxn modelId="{1C8A2321-1A14-48BA-A895-3272A7B98D2E}" type="presParOf" srcId="{B79A9400-1B2F-4812-A641-564F044E1506}" destId="{8C9C1A61-DCF3-4CB7-9025-24A5398113D5}" srcOrd="3" destOrd="0" presId="urn:microsoft.com/office/officeart/2005/8/layout/pyramid1"/>
    <dgm:cxn modelId="{6EC5D23D-0C6D-425F-B977-D5E5D7A34DC2}" type="presParOf" srcId="{8C9C1A61-DCF3-4CB7-9025-24A5398113D5}" destId="{809DD37A-397D-4B87-AFFE-0C4D01744DC1}" srcOrd="0" destOrd="0" presId="urn:microsoft.com/office/officeart/2005/8/layout/pyramid1"/>
    <dgm:cxn modelId="{A63A5119-D134-406C-90CB-A456074B89AA}" type="presParOf" srcId="{8C9C1A61-DCF3-4CB7-9025-24A5398113D5}" destId="{A5B46B4E-9B91-47F3-8950-4ADC2C66CC6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A3C592-79C1-4E57-960A-BDA93E9926E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CE27460-BD0B-43CD-A8AD-D687465F0C3E}">
      <dgm:prSet phldrT="[Testo]"/>
      <dgm:spPr/>
      <dgm:t>
        <a:bodyPr/>
        <a:lstStyle/>
        <a:p>
          <a:r>
            <a:rPr lang="it-IT" dirty="0" err="1" smtClean="0"/>
            <a:t>Other</a:t>
          </a:r>
          <a:r>
            <a:rPr lang="it-IT" dirty="0" smtClean="0"/>
            <a:t> data </a:t>
          </a:r>
          <a:r>
            <a:rPr lang="it-IT" dirty="0" err="1" smtClean="0"/>
            <a:t>producers</a:t>
          </a:r>
          <a:endParaRPr lang="it-IT" dirty="0"/>
        </a:p>
      </dgm:t>
    </dgm:pt>
    <dgm:pt modelId="{8C0AD0F0-FA98-4CA8-84A2-3F042056F3BD}" type="parTrans" cxnId="{0EFBAFBA-48B3-42EE-9506-662BBDA37732}">
      <dgm:prSet/>
      <dgm:spPr/>
      <dgm:t>
        <a:bodyPr/>
        <a:lstStyle/>
        <a:p>
          <a:endParaRPr lang="it-IT"/>
        </a:p>
      </dgm:t>
    </dgm:pt>
    <dgm:pt modelId="{04F25EC5-156C-40C8-85DF-3B883E120113}" type="sibTrans" cxnId="{0EFBAFBA-48B3-42EE-9506-662BBDA37732}">
      <dgm:prSet/>
      <dgm:spPr/>
      <dgm:t>
        <a:bodyPr/>
        <a:lstStyle/>
        <a:p>
          <a:endParaRPr lang="it-IT"/>
        </a:p>
      </dgm:t>
    </dgm:pt>
    <dgm:pt modelId="{4F681466-D893-454D-8255-965D042C95DE}">
      <dgm:prSet phldrT="[Testo]"/>
      <dgm:spPr/>
      <dgm:t>
        <a:bodyPr/>
        <a:lstStyle/>
        <a:p>
          <a:r>
            <a:rPr lang="it-IT" dirty="0" smtClean="0"/>
            <a:t>BI data </a:t>
          </a:r>
          <a:r>
            <a:rPr lang="it-IT" dirty="0" err="1" smtClean="0"/>
            <a:t>producers</a:t>
          </a:r>
          <a:endParaRPr lang="it-IT" dirty="0"/>
        </a:p>
      </dgm:t>
    </dgm:pt>
    <dgm:pt modelId="{FF2A051A-0E96-4F8B-BFCF-46144923FB94}" type="parTrans" cxnId="{B811A839-527A-4B4C-B5A8-A983F482D377}">
      <dgm:prSet/>
      <dgm:spPr/>
      <dgm:t>
        <a:bodyPr/>
        <a:lstStyle/>
        <a:p>
          <a:endParaRPr lang="it-IT"/>
        </a:p>
      </dgm:t>
    </dgm:pt>
    <dgm:pt modelId="{2EFAE29D-C874-41A3-B6EC-6C59A5AD5B74}" type="sibTrans" cxnId="{B811A839-527A-4B4C-B5A8-A983F482D377}">
      <dgm:prSet/>
      <dgm:spPr/>
      <dgm:t>
        <a:bodyPr/>
        <a:lstStyle/>
        <a:p>
          <a:endParaRPr lang="it-IT"/>
        </a:p>
      </dgm:t>
    </dgm:pt>
    <dgm:pt modelId="{0CE37CDD-3F19-4424-AC47-49FD115B022C}">
      <dgm:prSet phldrT="[Testo]"/>
      <dgm:spPr/>
      <dgm:t>
        <a:bodyPr/>
        <a:lstStyle/>
        <a:p>
          <a:r>
            <a:rPr lang="it-IT" dirty="0" smtClean="0"/>
            <a:t>Data in </a:t>
          </a:r>
          <a:r>
            <a:rPr lang="it-IT" dirty="0" err="1" smtClean="0"/>
            <a:t>other</a:t>
          </a:r>
          <a:r>
            <a:rPr lang="it-IT" dirty="0" smtClean="0"/>
            <a:t> </a:t>
          </a:r>
          <a:r>
            <a:rPr lang="it-IT" dirty="0" err="1" smtClean="0"/>
            <a:t>RDCs</a:t>
          </a:r>
          <a:endParaRPr lang="it-IT" dirty="0"/>
        </a:p>
      </dgm:t>
    </dgm:pt>
    <dgm:pt modelId="{1712EE28-776D-4FD3-BEC0-A00806BE1AE1}" type="parTrans" cxnId="{FB34E004-4D15-47C8-B7DF-A4F1A15AAA93}">
      <dgm:prSet/>
      <dgm:spPr/>
      <dgm:t>
        <a:bodyPr/>
        <a:lstStyle/>
        <a:p>
          <a:endParaRPr lang="it-IT"/>
        </a:p>
      </dgm:t>
    </dgm:pt>
    <dgm:pt modelId="{D0101AF2-C413-4F87-BDDE-4592798B3182}" type="sibTrans" cxnId="{FB34E004-4D15-47C8-B7DF-A4F1A15AAA93}">
      <dgm:prSet/>
      <dgm:spPr/>
      <dgm:t>
        <a:bodyPr/>
        <a:lstStyle/>
        <a:p>
          <a:endParaRPr lang="it-IT"/>
        </a:p>
      </dgm:t>
    </dgm:pt>
    <dgm:pt modelId="{3B7C32BF-B11D-4F35-B438-1D96A68D2159}">
      <dgm:prSet phldrT="[Testo]"/>
      <dgm:spPr/>
      <dgm:t>
        <a:bodyPr/>
        <a:lstStyle/>
        <a:p>
          <a:r>
            <a:rPr lang="it-IT" dirty="0" err="1" smtClean="0"/>
            <a:t>RDC’s</a:t>
          </a:r>
          <a:r>
            <a:rPr lang="it-IT" dirty="0" smtClean="0"/>
            <a:t> </a:t>
          </a:r>
          <a:r>
            <a:rPr lang="it-IT" dirty="0" err="1" smtClean="0"/>
            <a:t>dataset</a:t>
          </a:r>
          <a:endParaRPr lang="it-IT" dirty="0"/>
        </a:p>
      </dgm:t>
    </dgm:pt>
    <dgm:pt modelId="{4F04091C-0EAA-4396-9178-F6B47069391A}" type="parTrans" cxnId="{05EBC7DC-6484-4E0C-9F1F-A4FCD85F5E6F}">
      <dgm:prSet/>
      <dgm:spPr/>
      <dgm:t>
        <a:bodyPr/>
        <a:lstStyle/>
        <a:p>
          <a:endParaRPr lang="it-IT"/>
        </a:p>
      </dgm:t>
    </dgm:pt>
    <dgm:pt modelId="{9204E673-821A-4FB9-9342-2D3DA6A2ABEF}" type="sibTrans" cxnId="{05EBC7DC-6484-4E0C-9F1F-A4FCD85F5E6F}">
      <dgm:prSet/>
      <dgm:spPr/>
      <dgm:t>
        <a:bodyPr/>
        <a:lstStyle/>
        <a:p>
          <a:endParaRPr lang="it-IT"/>
        </a:p>
      </dgm:t>
    </dgm:pt>
    <dgm:pt modelId="{50C7E2E1-8E69-4801-9A3A-95B22E32236E}" type="pres">
      <dgm:prSet presAssocID="{11A3C592-79C1-4E57-960A-BDA93E9926E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22BBC6-0C8A-429E-A68F-4A0E2D3A4F87}" type="pres">
      <dgm:prSet presAssocID="{11A3C592-79C1-4E57-960A-BDA93E9926EC}" presName="ellipse" presStyleLbl="trBgShp" presStyleIdx="0" presStyleCnt="1"/>
      <dgm:spPr/>
    </dgm:pt>
    <dgm:pt modelId="{2FCA2357-F74A-4850-A398-3AE8353791E7}" type="pres">
      <dgm:prSet presAssocID="{11A3C592-79C1-4E57-960A-BDA93E9926EC}" presName="arrow1" presStyleLbl="fgShp" presStyleIdx="0" presStyleCnt="1"/>
      <dgm:spPr/>
    </dgm:pt>
    <dgm:pt modelId="{D92E0FDB-3157-4135-9997-37205915D2EA}" type="pres">
      <dgm:prSet presAssocID="{11A3C592-79C1-4E57-960A-BDA93E9926E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BCF1C3-6CC3-4856-AC72-90EC55237508}" type="pres">
      <dgm:prSet presAssocID="{4F681466-D893-454D-8255-965D042C95D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F9F188-1577-4AB4-A529-4F1D49656FF7}" type="pres">
      <dgm:prSet presAssocID="{0CE37CDD-3F19-4424-AC47-49FD115B022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B14BE2-FF0E-4F64-9570-A0D4620DC00C}" type="pres">
      <dgm:prSet presAssocID="{3B7C32BF-B11D-4F35-B438-1D96A68D215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74D36E-90C1-4268-AD42-D9600BC9AE74}" type="pres">
      <dgm:prSet presAssocID="{11A3C592-79C1-4E57-960A-BDA93E9926EC}" presName="funnel" presStyleLbl="trAlignAcc1" presStyleIdx="0" presStyleCnt="1"/>
      <dgm:spPr/>
    </dgm:pt>
  </dgm:ptLst>
  <dgm:cxnLst>
    <dgm:cxn modelId="{22495520-5DE3-4ED9-99B2-49D40BE7E39D}" type="presOf" srcId="{4F681466-D893-454D-8255-965D042C95DE}" destId="{F1F9F188-1577-4AB4-A529-4F1D49656FF7}" srcOrd="0" destOrd="0" presId="urn:microsoft.com/office/officeart/2005/8/layout/funnel1"/>
    <dgm:cxn modelId="{5F60ED87-DAC4-4422-8A50-07D66325516F}" type="presOf" srcId="{3B7C32BF-B11D-4F35-B438-1D96A68D2159}" destId="{D92E0FDB-3157-4135-9997-37205915D2EA}" srcOrd="0" destOrd="0" presId="urn:microsoft.com/office/officeart/2005/8/layout/funnel1"/>
    <dgm:cxn modelId="{F84BB730-CE01-42B7-B2E6-2384D791C0F1}" type="presOf" srcId="{DCE27460-BD0B-43CD-A8AD-D687465F0C3E}" destId="{8FB14BE2-FF0E-4F64-9570-A0D4620DC00C}" srcOrd="0" destOrd="0" presId="urn:microsoft.com/office/officeart/2005/8/layout/funnel1"/>
    <dgm:cxn modelId="{FB0A5B1D-916F-4BCF-9041-74291E1FF3E3}" type="presOf" srcId="{11A3C592-79C1-4E57-960A-BDA93E9926EC}" destId="{50C7E2E1-8E69-4801-9A3A-95B22E32236E}" srcOrd="0" destOrd="0" presId="urn:microsoft.com/office/officeart/2005/8/layout/funnel1"/>
    <dgm:cxn modelId="{05EBC7DC-6484-4E0C-9F1F-A4FCD85F5E6F}" srcId="{11A3C592-79C1-4E57-960A-BDA93E9926EC}" destId="{3B7C32BF-B11D-4F35-B438-1D96A68D2159}" srcOrd="3" destOrd="0" parTransId="{4F04091C-0EAA-4396-9178-F6B47069391A}" sibTransId="{9204E673-821A-4FB9-9342-2D3DA6A2ABEF}"/>
    <dgm:cxn modelId="{7E98FF7F-5E39-414F-86C4-02C346D9A27F}" type="presOf" srcId="{0CE37CDD-3F19-4424-AC47-49FD115B022C}" destId="{EFBCF1C3-6CC3-4856-AC72-90EC55237508}" srcOrd="0" destOrd="0" presId="urn:microsoft.com/office/officeart/2005/8/layout/funnel1"/>
    <dgm:cxn modelId="{FB34E004-4D15-47C8-B7DF-A4F1A15AAA93}" srcId="{11A3C592-79C1-4E57-960A-BDA93E9926EC}" destId="{0CE37CDD-3F19-4424-AC47-49FD115B022C}" srcOrd="2" destOrd="0" parTransId="{1712EE28-776D-4FD3-BEC0-A00806BE1AE1}" sibTransId="{D0101AF2-C413-4F87-BDDE-4592798B3182}"/>
    <dgm:cxn modelId="{B811A839-527A-4B4C-B5A8-A983F482D377}" srcId="{11A3C592-79C1-4E57-960A-BDA93E9926EC}" destId="{4F681466-D893-454D-8255-965D042C95DE}" srcOrd="1" destOrd="0" parTransId="{FF2A051A-0E96-4F8B-BFCF-46144923FB94}" sibTransId="{2EFAE29D-C874-41A3-B6EC-6C59A5AD5B74}"/>
    <dgm:cxn modelId="{0EFBAFBA-48B3-42EE-9506-662BBDA37732}" srcId="{11A3C592-79C1-4E57-960A-BDA93E9926EC}" destId="{DCE27460-BD0B-43CD-A8AD-D687465F0C3E}" srcOrd="0" destOrd="0" parTransId="{8C0AD0F0-FA98-4CA8-84A2-3F042056F3BD}" sibTransId="{04F25EC5-156C-40C8-85DF-3B883E120113}"/>
    <dgm:cxn modelId="{27DD6853-4B43-4048-9623-C7DA409AD8D0}" type="presParOf" srcId="{50C7E2E1-8E69-4801-9A3A-95B22E32236E}" destId="{EA22BBC6-0C8A-429E-A68F-4A0E2D3A4F87}" srcOrd="0" destOrd="0" presId="urn:microsoft.com/office/officeart/2005/8/layout/funnel1"/>
    <dgm:cxn modelId="{E7CC0394-933C-46E8-9664-00B75FBC20DB}" type="presParOf" srcId="{50C7E2E1-8E69-4801-9A3A-95B22E32236E}" destId="{2FCA2357-F74A-4850-A398-3AE8353791E7}" srcOrd="1" destOrd="0" presId="urn:microsoft.com/office/officeart/2005/8/layout/funnel1"/>
    <dgm:cxn modelId="{F196A456-A14C-4DAC-AC2A-91276B5A87AB}" type="presParOf" srcId="{50C7E2E1-8E69-4801-9A3A-95B22E32236E}" destId="{D92E0FDB-3157-4135-9997-37205915D2EA}" srcOrd="2" destOrd="0" presId="urn:microsoft.com/office/officeart/2005/8/layout/funnel1"/>
    <dgm:cxn modelId="{6493897F-35A5-4C92-B453-DFBECDFFB081}" type="presParOf" srcId="{50C7E2E1-8E69-4801-9A3A-95B22E32236E}" destId="{EFBCF1C3-6CC3-4856-AC72-90EC55237508}" srcOrd="3" destOrd="0" presId="urn:microsoft.com/office/officeart/2005/8/layout/funnel1"/>
    <dgm:cxn modelId="{444F1E28-E152-44F7-B206-4A36108091EA}" type="presParOf" srcId="{50C7E2E1-8E69-4801-9A3A-95B22E32236E}" destId="{F1F9F188-1577-4AB4-A529-4F1D49656FF7}" srcOrd="4" destOrd="0" presId="urn:microsoft.com/office/officeart/2005/8/layout/funnel1"/>
    <dgm:cxn modelId="{0BC5ACF1-4C80-434E-8F1A-C8E40D64F7AF}" type="presParOf" srcId="{50C7E2E1-8E69-4801-9A3A-95B22E32236E}" destId="{8FB14BE2-FF0E-4F64-9570-A0D4620DC00C}" srcOrd="5" destOrd="0" presId="urn:microsoft.com/office/officeart/2005/8/layout/funnel1"/>
    <dgm:cxn modelId="{33B908B6-7318-44BE-BEF3-8DBDE62396BC}" type="presParOf" srcId="{50C7E2E1-8E69-4801-9A3A-95B22E32236E}" destId="{FC74D36E-90C1-4268-AD42-D9600BC9AE7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4FF97-0D79-4DF3-89B2-25496422C93E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A215378-9426-460E-B4C4-FF8AB19DAC96}">
      <dgm:prSet phldrT="[Testo]"/>
      <dgm:spPr/>
      <dgm:t>
        <a:bodyPr/>
        <a:lstStyle/>
        <a:p>
          <a:r>
            <a:rPr lang="it-IT" dirty="0" err="1" smtClean="0">
              <a:latin typeface="Arial Narrow" panose="020B0606020202030204" pitchFamily="34" charset="0"/>
            </a:rPr>
            <a:t>External</a:t>
          </a:r>
          <a:r>
            <a:rPr lang="it-IT" dirty="0" smtClean="0"/>
            <a:t> </a:t>
          </a:r>
          <a:endParaRPr lang="it-IT" dirty="0"/>
        </a:p>
      </dgm:t>
    </dgm:pt>
    <dgm:pt modelId="{EBF3BBD3-EF5D-4704-9000-64D779837B75}" type="parTrans" cxnId="{61030DEE-D899-4E13-8F19-354397A212D8}">
      <dgm:prSet/>
      <dgm:spPr/>
      <dgm:t>
        <a:bodyPr/>
        <a:lstStyle/>
        <a:p>
          <a:endParaRPr lang="it-IT"/>
        </a:p>
      </dgm:t>
    </dgm:pt>
    <dgm:pt modelId="{6C983ED8-828A-4CF4-AA5E-D460204C7073}" type="sibTrans" cxnId="{61030DEE-D899-4E13-8F19-354397A212D8}">
      <dgm:prSet/>
      <dgm:spPr/>
      <dgm:t>
        <a:bodyPr/>
        <a:lstStyle/>
        <a:p>
          <a:endParaRPr lang="it-IT"/>
        </a:p>
      </dgm:t>
    </dgm:pt>
    <dgm:pt modelId="{BFB5F1AB-4A40-4F39-B86C-5078F2934BF1}">
      <dgm:prSet phldrT="[Testo]"/>
      <dgm:spPr/>
      <dgm:t>
        <a:bodyPr/>
        <a:lstStyle/>
        <a:p>
          <a:r>
            <a:rPr lang="it-IT" dirty="0" smtClean="0">
              <a:latin typeface="Arial Narrow" panose="020B0606020202030204" pitchFamily="34" charset="0"/>
            </a:rPr>
            <a:t>More </a:t>
          </a:r>
          <a:r>
            <a:rPr lang="it-IT" dirty="0" err="1" smtClean="0">
              <a:latin typeface="Arial Narrow" panose="020B0606020202030204" pitchFamily="34" charset="0"/>
            </a:rPr>
            <a:t>expert</a:t>
          </a:r>
          <a:endParaRPr lang="it-IT" dirty="0">
            <a:latin typeface="Arial Narrow" panose="020B0606020202030204" pitchFamily="34" charset="0"/>
          </a:endParaRPr>
        </a:p>
      </dgm:t>
    </dgm:pt>
    <dgm:pt modelId="{89A83B48-A6E4-4F36-8597-24CCD80E86A8}" type="parTrans" cxnId="{89CEF4F0-DB9E-42C1-A85A-D7842CECE383}">
      <dgm:prSet/>
      <dgm:spPr/>
      <dgm:t>
        <a:bodyPr/>
        <a:lstStyle/>
        <a:p>
          <a:endParaRPr lang="it-IT"/>
        </a:p>
      </dgm:t>
    </dgm:pt>
    <dgm:pt modelId="{A7FFDF6B-7925-4937-B6B6-E0877A5AC659}" type="sibTrans" cxnId="{89CEF4F0-DB9E-42C1-A85A-D7842CECE383}">
      <dgm:prSet/>
      <dgm:spPr/>
      <dgm:t>
        <a:bodyPr/>
        <a:lstStyle/>
        <a:p>
          <a:endParaRPr lang="it-IT"/>
        </a:p>
      </dgm:t>
    </dgm:pt>
    <dgm:pt modelId="{8A8BB21F-1689-4429-804D-8A5470D01221}">
      <dgm:prSet phldrT="[Testo]"/>
      <dgm:spPr/>
      <dgm:t>
        <a:bodyPr/>
        <a:lstStyle/>
        <a:p>
          <a:r>
            <a:rPr lang="it-IT" dirty="0" err="1" smtClean="0">
              <a:latin typeface="Arial Narrow" panose="020B0606020202030204" pitchFamily="34" charset="0"/>
            </a:rPr>
            <a:t>Less</a:t>
          </a:r>
          <a:r>
            <a:rPr lang="it-IT" dirty="0" smtClean="0">
              <a:latin typeface="Arial Narrow" panose="020B0606020202030204" pitchFamily="34" charset="0"/>
            </a:rPr>
            <a:t> </a:t>
          </a:r>
          <a:r>
            <a:rPr lang="it-IT" dirty="0" err="1" smtClean="0">
              <a:latin typeface="Arial Narrow" panose="020B0606020202030204" pitchFamily="34" charset="0"/>
            </a:rPr>
            <a:t>expert</a:t>
          </a:r>
          <a:endParaRPr lang="it-IT" dirty="0">
            <a:latin typeface="Arial Narrow" panose="020B0606020202030204" pitchFamily="34" charset="0"/>
          </a:endParaRPr>
        </a:p>
      </dgm:t>
    </dgm:pt>
    <dgm:pt modelId="{3F71E379-10CD-4ED5-8EA9-B516442F8A06}" type="parTrans" cxnId="{9E0CEF47-6080-4059-B767-169C094C472A}">
      <dgm:prSet/>
      <dgm:spPr/>
      <dgm:t>
        <a:bodyPr/>
        <a:lstStyle/>
        <a:p>
          <a:endParaRPr lang="it-IT"/>
        </a:p>
      </dgm:t>
    </dgm:pt>
    <dgm:pt modelId="{566828B2-2E7E-411A-A28A-7A86EEEEB507}" type="sibTrans" cxnId="{9E0CEF47-6080-4059-B767-169C094C472A}">
      <dgm:prSet/>
      <dgm:spPr/>
      <dgm:t>
        <a:bodyPr/>
        <a:lstStyle/>
        <a:p>
          <a:endParaRPr lang="it-IT"/>
        </a:p>
      </dgm:t>
    </dgm:pt>
    <dgm:pt modelId="{F553D9C2-7173-4DE6-8845-17F85DE26731}">
      <dgm:prSet phldrT="[Testo]"/>
      <dgm:spPr/>
      <dgm:t>
        <a:bodyPr/>
        <a:lstStyle/>
        <a:p>
          <a:r>
            <a:rPr lang="it-IT" dirty="0" err="1" smtClean="0">
              <a:latin typeface="Arial Narrow" panose="020B0606020202030204" pitchFamily="34" charset="0"/>
            </a:rPr>
            <a:t>Internal</a:t>
          </a:r>
          <a:endParaRPr lang="it-IT" dirty="0">
            <a:latin typeface="Arial Narrow" panose="020B0606020202030204" pitchFamily="34" charset="0"/>
          </a:endParaRPr>
        </a:p>
      </dgm:t>
    </dgm:pt>
    <dgm:pt modelId="{31FC375F-5C6C-4543-804E-1B4AE4D4E21B}" type="parTrans" cxnId="{1514D993-E929-4E25-BB36-373D8C448195}">
      <dgm:prSet/>
      <dgm:spPr/>
      <dgm:t>
        <a:bodyPr/>
        <a:lstStyle/>
        <a:p>
          <a:endParaRPr lang="it-IT"/>
        </a:p>
      </dgm:t>
    </dgm:pt>
    <dgm:pt modelId="{6038A16F-CC7C-4D23-AB6C-9875685A51BD}" type="sibTrans" cxnId="{1514D993-E929-4E25-BB36-373D8C448195}">
      <dgm:prSet/>
      <dgm:spPr/>
      <dgm:t>
        <a:bodyPr/>
        <a:lstStyle/>
        <a:p>
          <a:endParaRPr lang="it-IT"/>
        </a:p>
      </dgm:t>
    </dgm:pt>
    <dgm:pt modelId="{D6008727-32F9-491C-BEF8-A4E81498367B}">
      <dgm:prSet phldrT="[Testo]"/>
      <dgm:spPr/>
      <dgm:t>
        <a:bodyPr/>
        <a:lstStyle/>
        <a:p>
          <a:r>
            <a:rPr lang="it-IT" dirty="0" err="1" smtClean="0">
              <a:latin typeface="Arial Narrow" panose="020B0606020202030204" pitchFamily="34" charset="0"/>
            </a:rPr>
            <a:t>Economists</a:t>
          </a:r>
          <a:endParaRPr lang="it-IT" dirty="0">
            <a:latin typeface="Arial Narrow" panose="020B0606020202030204" pitchFamily="34" charset="0"/>
          </a:endParaRPr>
        </a:p>
      </dgm:t>
    </dgm:pt>
    <dgm:pt modelId="{5FCD616D-B3F4-40AB-8E49-48447996193A}" type="sibTrans" cxnId="{D2648F35-C102-4E6C-8911-D5C3E6F34823}">
      <dgm:prSet/>
      <dgm:spPr/>
      <dgm:t>
        <a:bodyPr/>
        <a:lstStyle/>
        <a:p>
          <a:endParaRPr lang="it-IT"/>
        </a:p>
      </dgm:t>
    </dgm:pt>
    <dgm:pt modelId="{A43376CB-B8FE-478F-846D-9BE9A5DDE2BB}" type="parTrans" cxnId="{D2648F35-C102-4E6C-8911-D5C3E6F34823}">
      <dgm:prSet/>
      <dgm:spPr/>
      <dgm:t>
        <a:bodyPr/>
        <a:lstStyle/>
        <a:p>
          <a:endParaRPr lang="it-IT"/>
        </a:p>
      </dgm:t>
    </dgm:pt>
    <dgm:pt modelId="{9418DCC4-180C-447B-9360-997B4D8222F6}" type="pres">
      <dgm:prSet presAssocID="{E4E4FF97-0D79-4DF3-89B2-25496422C9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A88A98C-D35E-4D70-B3AA-F8EA779719F4}" type="pres">
      <dgm:prSet presAssocID="{D6008727-32F9-491C-BEF8-A4E81498367B}" presName="hierRoot1" presStyleCnt="0"/>
      <dgm:spPr/>
    </dgm:pt>
    <dgm:pt modelId="{87619ED1-2C55-4D83-A347-66BFDE3A68E3}" type="pres">
      <dgm:prSet presAssocID="{D6008727-32F9-491C-BEF8-A4E81498367B}" presName="composite" presStyleCnt="0"/>
      <dgm:spPr/>
    </dgm:pt>
    <dgm:pt modelId="{505CB16A-2542-4F23-A973-FB93EE3B1708}" type="pres">
      <dgm:prSet presAssocID="{D6008727-32F9-491C-BEF8-A4E81498367B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94FF422-906A-4B34-B8A0-FEB021A9B069}" type="pres">
      <dgm:prSet presAssocID="{D6008727-32F9-491C-BEF8-A4E81498367B}" presName="text" presStyleLbl="revTx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1E1346D-2367-4DF7-B078-649EA40CDA18}" type="pres">
      <dgm:prSet presAssocID="{D6008727-32F9-491C-BEF8-A4E81498367B}" presName="hierChild2" presStyleCnt="0"/>
      <dgm:spPr/>
    </dgm:pt>
    <dgm:pt modelId="{93D98E4D-1C66-442D-9858-483E2EDF920D}" type="pres">
      <dgm:prSet presAssocID="{EBF3BBD3-EF5D-4704-9000-64D779837B75}" presName="Name10" presStyleLbl="parChTrans1D2" presStyleIdx="0" presStyleCnt="2"/>
      <dgm:spPr/>
      <dgm:t>
        <a:bodyPr/>
        <a:lstStyle/>
        <a:p>
          <a:endParaRPr lang="it-IT"/>
        </a:p>
      </dgm:t>
    </dgm:pt>
    <dgm:pt modelId="{429355E5-0680-4EBD-86EF-2CE344E0529E}" type="pres">
      <dgm:prSet presAssocID="{EA215378-9426-460E-B4C4-FF8AB19DAC96}" presName="hierRoot2" presStyleCnt="0"/>
      <dgm:spPr/>
    </dgm:pt>
    <dgm:pt modelId="{92EC4FF7-C2A8-4417-A164-837449BE7717}" type="pres">
      <dgm:prSet presAssocID="{EA215378-9426-460E-B4C4-FF8AB19DAC96}" presName="composite2" presStyleCnt="0"/>
      <dgm:spPr/>
    </dgm:pt>
    <dgm:pt modelId="{E7CFB8A9-F7FC-4471-92CE-A391957C52EC}" type="pres">
      <dgm:prSet presAssocID="{EA215378-9426-460E-B4C4-FF8AB19DAC96}" presName="image2" presStyleLbl="node2" presStyleIdx="0" presStyleCnt="2" custScaleX="15120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C136757-438C-4EC2-B89C-45CEBDAA6CC8}" type="pres">
      <dgm:prSet presAssocID="{EA215378-9426-460E-B4C4-FF8AB19DAC96}" presName="text2" presStyleLbl="revTx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FD218DE-ADDE-4B3D-A48D-966CFD8C9DF2}" type="pres">
      <dgm:prSet presAssocID="{EA215378-9426-460E-B4C4-FF8AB19DAC96}" presName="hierChild3" presStyleCnt="0"/>
      <dgm:spPr/>
    </dgm:pt>
    <dgm:pt modelId="{1E827D57-252A-4399-B645-E7064F9E3ED4}" type="pres">
      <dgm:prSet presAssocID="{89A83B48-A6E4-4F36-8597-24CCD80E86A8}" presName="Name17" presStyleLbl="parChTrans1D3" presStyleIdx="0" presStyleCnt="2"/>
      <dgm:spPr/>
      <dgm:t>
        <a:bodyPr/>
        <a:lstStyle/>
        <a:p>
          <a:endParaRPr lang="it-IT"/>
        </a:p>
      </dgm:t>
    </dgm:pt>
    <dgm:pt modelId="{8BC3CC9B-1739-4C0D-9DF7-C36C285D8D8F}" type="pres">
      <dgm:prSet presAssocID="{BFB5F1AB-4A40-4F39-B86C-5078F2934BF1}" presName="hierRoot3" presStyleCnt="0"/>
      <dgm:spPr/>
    </dgm:pt>
    <dgm:pt modelId="{C9F27DFE-AC69-44DA-B0C3-C2FFD11EB66B}" type="pres">
      <dgm:prSet presAssocID="{BFB5F1AB-4A40-4F39-B86C-5078F2934BF1}" presName="composite3" presStyleCnt="0"/>
      <dgm:spPr/>
    </dgm:pt>
    <dgm:pt modelId="{A091D62E-AB2A-4333-BA64-01BA9162D190}" type="pres">
      <dgm:prSet presAssocID="{BFB5F1AB-4A40-4F39-B86C-5078F2934BF1}" presName="image3" presStyleLbl="node3" presStyleIdx="0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F95FE878-B645-490D-882E-B071CDD21841}" type="pres">
      <dgm:prSet presAssocID="{BFB5F1AB-4A40-4F39-B86C-5078F2934BF1}" presName="text3" presStyleLbl="revTx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567AFDF-670E-4B3C-A2A7-DD72D77942E3}" type="pres">
      <dgm:prSet presAssocID="{BFB5F1AB-4A40-4F39-B86C-5078F2934BF1}" presName="hierChild4" presStyleCnt="0"/>
      <dgm:spPr/>
    </dgm:pt>
    <dgm:pt modelId="{7C189CF9-2BC1-47D9-9A72-A020110CFFBC}" type="pres">
      <dgm:prSet presAssocID="{3F71E379-10CD-4ED5-8EA9-B516442F8A06}" presName="Name17" presStyleLbl="parChTrans1D3" presStyleIdx="1" presStyleCnt="2"/>
      <dgm:spPr/>
      <dgm:t>
        <a:bodyPr/>
        <a:lstStyle/>
        <a:p>
          <a:endParaRPr lang="it-IT"/>
        </a:p>
      </dgm:t>
    </dgm:pt>
    <dgm:pt modelId="{0B7F0502-6C60-4C3C-9A2E-4F4216FEBAF5}" type="pres">
      <dgm:prSet presAssocID="{8A8BB21F-1689-4429-804D-8A5470D01221}" presName="hierRoot3" presStyleCnt="0"/>
      <dgm:spPr/>
    </dgm:pt>
    <dgm:pt modelId="{7AFC81E8-C568-425A-AB8D-69CBC3B8DDED}" type="pres">
      <dgm:prSet presAssocID="{8A8BB21F-1689-4429-804D-8A5470D01221}" presName="composite3" presStyleCnt="0"/>
      <dgm:spPr/>
    </dgm:pt>
    <dgm:pt modelId="{7227B9D5-DCE5-4887-AAEF-DBF9FAEB8956}" type="pres">
      <dgm:prSet presAssocID="{8A8BB21F-1689-4429-804D-8A5470D01221}" presName="image3" presStyleLbl="node3" presStyleIdx="1" presStyleCnt="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8D337D8-5E67-464C-8CB2-D87B71DAD0A9}" type="pres">
      <dgm:prSet presAssocID="{8A8BB21F-1689-4429-804D-8A5470D01221}" presName="text3" presStyleLbl="revTx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EE2C456-425B-41D3-B4DC-0D705EC6445B}" type="pres">
      <dgm:prSet presAssocID="{8A8BB21F-1689-4429-804D-8A5470D01221}" presName="hierChild4" presStyleCnt="0"/>
      <dgm:spPr/>
    </dgm:pt>
    <dgm:pt modelId="{3AE24E0A-F61D-4D0D-8F95-94E94775A5B2}" type="pres">
      <dgm:prSet presAssocID="{31FC375F-5C6C-4543-804E-1B4AE4D4E21B}" presName="Name10" presStyleLbl="parChTrans1D2" presStyleIdx="1" presStyleCnt="2"/>
      <dgm:spPr/>
      <dgm:t>
        <a:bodyPr/>
        <a:lstStyle/>
        <a:p>
          <a:endParaRPr lang="it-IT"/>
        </a:p>
      </dgm:t>
    </dgm:pt>
    <dgm:pt modelId="{28AB4A49-5A0F-414A-A336-4D1204F186A3}" type="pres">
      <dgm:prSet presAssocID="{F553D9C2-7173-4DE6-8845-17F85DE26731}" presName="hierRoot2" presStyleCnt="0"/>
      <dgm:spPr/>
    </dgm:pt>
    <dgm:pt modelId="{8D887B6B-CCDE-43C9-A212-DAF46B3E6893}" type="pres">
      <dgm:prSet presAssocID="{F553D9C2-7173-4DE6-8845-17F85DE26731}" presName="composite2" presStyleCnt="0"/>
      <dgm:spPr/>
    </dgm:pt>
    <dgm:pt modelId="{BDD072CB-95C8-4558-9992-665D8F049004}" type="pres">
      <dgm:prSet presAssocID="{F553D9C2-7173-4DE6-8845-17F85DE26731}" presName="image2" presStyleLbl="node2" presStyleIdx="1" presStyleCnt="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768A53B-8C4F-45BA-BBF3-B92AF4E7E276}" type="pres">
      <dgm:prSet presAssocID="{F553D9C2-7173-4DE6-8845-17F85DE26731}" presName="text2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22365A2-DC10-4914-9F35-6D183A40164F}" type="pres">
      <dgm:prSet presAssocID="{F553D9C2-7173-4DE6-8845-17F85DE26731}" presName="hierChild3" presStyleCnt="0"/>
      <dgm:spPr/>
    </dgm:pt>
  </dgm:ptLst>
  <dgm:cxnLst>
    <dgm:cxn modelId="{911485E4-3B13-4E59-8491-414B5133F042}" type="presOf" srcId="{EA215378-9426-460E-B4C4-FF8AB19DAC96}" destId="{0C136757-438C-4EC2-B89C-45CEBDAA6CC8}" srcOrd="0" destOrd="0" presId="urn:microsoft.com/office/officeart/2009/layout/CirclePictureHierarchy"/>
    <dgm:cxn modelId="{D2648F35-C102-4E6C-8911-D5C3E6F34823}" srcId="{E4E4FF97-0D79-4DF3-89B2-25496422C93E}" destId="{D6008727-32F9-491C-BEF8-A4E81498367B}" srcOrd="0" destOrd="0" parTransId="{A43376CB-B8FE-478F-846D-9BE9A5DDE2BB}" sibTransId="{5FCD616D-B3F4-40AB-8E49-48447996193A}"/>
    <dgm:cxn modelId="{370B49B6-5574-4476-8278-DAE90A202E3F}" type="presOf" srcId="{EBF3BBD3-EF5D-4704-9000-64D779837B75}" destId="{93D98E4D-1C66-442D-9858-483E2EDF920D}" srcOrd="0" destOrd="0" presId="urn:microsoft.com/office/officeart/2009/layout/CirclePictureHierarchy"/>
    <dgm:cxn modelId="{9E0CEF47-6080-4059-B767-169C094C472A}" srcId="{EA215378-9426-460E-B4C4-FF8AB19DAC96}" destId="{8A8BB21F-1689-4429-804D-8A5470D01221}" srcOrd="1" destOrd="0" parTransId="{3F71E379-10CD-4ED5-8EA9-B516442F8A06}" sibTransId="{566828B2-2E7E-411A-A28A-7A86EEEEB507}"/>
    <dgm:cxn modelId="{75E0E531-0B47-4E34-B870-149C98966C5F}" type="presOf" srcId="{D6008727-32F9-491C-BEF8-A4E81498367B}" destId="{294FF422-906A-4B34-B8A0-FEB021A9B069}" srcOrd="0" destOrd="0" presId="urn:microsoft.com/office/officeart/2009/layout/CirclePictureHierarchy"/>
    <dgm:cxn modelId="{1514D993-E929-4E25-BB36-373D8C448195}" srcId="{D6008727-32F9-491C-BEF8-A4E81498367B}" destId="{F553D9C2-7173-4DE6-8845-17F85DE26731}" srcOrd="1" destOrd="0" parTransId="{31FC375F-5C6C-4543-804E-1B4AE4D4E21B}" sibTransId="{6038A16F-CC7C-4D23-AB6C-9875685A51BD}"/>
    <dgm:cxn modelId="{4F888228-E144-4AD6-A67A-D86DEFF64762}" type="presOf" srcId="{89A83B48-A6E4-4F36-8597-24CCD80E86A8}" destId="{1E827D57-252A-4399-B645-E7064F9E3ED4}" srcOrd="0" destOrd="0" presId="urn:microsoft.com/office/officeart/2009/layout/CirclePictureHierarchy"/>
    <dgm:cxn modelId="{61030DEE-D899-4E13-8F19-354397A212D8}" srcId="{D6008727-32F9-491C-BEF8-A4E81498367B}" destId="{EA215378-9426-460E-B4C4-FF8AB19DAC96}" srcOrd="0" destOrd="0" parTransId="{EBF3BBD3-EF5D-4704-9000-64D779837B75}" sibTransId="{6C983ED8-828A-4CF4-AA5E-D460204C7073}"/>
    <dgm:cxn modelId="{210E24E7-1288-4B8B-9A2F-809EACC63C60}" type="presOf" srcId="{F553D9C2-7173-4DE6-8845-17F85DE26731}" destId="{C768A53B-8C4F-45BA-BBF3-B92AF4E7E276}" srcOrd="0" destOrd="0" presId="urn:microsoft.com/office/officeart/2009/layout/CirclePictureHierarchy"/>
    <dgm:cxn modelId="{89CEF4F0-DB9E-42C1-A85A-D7842CECE383}" srcId="{EA215378-9426-460E-B4C4-FF8AB19DAC96}" destId="{BFB5F1AB-4A40-4F39-B86C-5078F2934BF1}" srcOrd="0" destOrd="0" parTransId="{89A83B48-A6E4-4F36-8597-24CCD80E86A8}" sibTransId="{A7FFDF6B-7925-4937-B6B6-E0877A5AC659}"/>
    <dgm:cxn modelId="{09E08AB0-2640-4250-92D6-AD24B05DDF11}" type="presOf" srcId="{3F71E379-10CD-4ED5-8EA9-B516442F8A06}" destId="{7C189CF9-2BC1-47D9-9A72-A020110CFFBC}" srcOrd="0" destOrd="0" presId="urn:microsoft.com/office/officeart/2009/layout/CirclePictureHierarchy"/>
    <dgm:cxn modelId="{F97EC0D0-59AB-4372-B4DE-F5C9DE8C2FF5}" type="presOf" srcId="{BFB5F1AB-4A40-4F39-B86C-5078F2934BF1}" destId="{F95FE878-B645-490D-882E-B071CDD21841}" srcOrd="0" destOrd="0" presId="urn:microsoft.com/office/officeart/2009/layout/CirclePictureHierarchy"/>
    <dgm:cxn modelId="{B76C3081-7DE1-4863-A66D-754A4879E487}" type="presOf" srcId="{E4E4FF97-0D79-4DF3-89B2-25496422C93E}" destId="{9418DCC4-180C-447B-9360-997B4D8222F6}" srcOrd="0" destOrd="0" presId="urn:microsoft.com/office/officeart/2009/layout/CirclePictureHierarchy"/>
    <dgm:cxn modelId="{10D043B2-CB01-437F-AB45-A65AFE5BF681}" type="presOf" srcId="{31FC375F-5C6C-4543-804E-1B4AE4D4E21B}" destId="{3AE24E0A-F61D-4D0D-8F95-94E94775A5B2}" srcOrd="0" destOrd="0" presId="urn:microsoft.com/office/officeart/2009/layout/CirclePictureHierarchy"/>
    <dgm:cxn modelId="{74E166CE-06DD-4ED5-925C-1314E7128CAF}" type="presOf" srcId="{8A8BB21F-1689-4429-804D-8A5470D01221}" destId="{98D337D8-5E67-464C-8CB2-D87B71DAD0A9}" srcOrd="0" destOrd="0" presId="urn:microsoft.com/office/officeart/2009/layout/CirclePictureHierarchy"/>
    <dgm:cxn modelId="{551AAB67-3CB1-401F-A63D-C1A6E4A881F5}" type="presParOf" srcId="{9418DCC4-180C-447B-9360-997B4D8222F6}" destId="{DA88A98C-D35E-4D70-B3AA-F8EA779719F4}" srcOrd="0" destOrd="0" presId="urn:microsoft.com/office/officeart/2009/layout/CirclePictureHierarchy"/>
    <dgm:cxn modelId="{5F8C02DE-83BA-4EA7-8FAB-0B4F789ECEC6}" type="presParOf" srcId="{DA88A98C-D35E-4D70-B3AA-F8EA779719F4}" destId="{87619ED1-2C55-4D83-A347-66BFDE3A68E3}" srcOrd="0" destOrd="0" presId="urn:microsoft.com/office/officeart/2009/layout/CirclePictureHierarchy"/>
    <dgm:cxn modelId="{A18A46C8-7973-4DC1-A1D6-8A94DE1233AC}" type="presParOf" srcId="{87619ED1-2C55-4D83-A347-66BFDE3A68E3}" destId="{505CB16A-2542-4F23-A973-FB93EE3B1708}" srcOrd="0" destOrd="0" presId="urn:microsoft.com/office/officeart/2009/layout/CirclePictureHierarchy"/>
    <dgm:cxn modelId="{95F99BAB-BABD-4A4E-AD37-B1EEEC7101ED}" type="presParOf" srcId="{87619ED1-2C55-4D83-A347-66BFDE3A68E3}" destId="{294FF422-906A-4B34-B8A0-FEB021A9B069}" srcOrd="1" destOrd="0" presId="urn:microsoft.com/office/officeart/2009/layout/CirclePictureHierarchy"/>
    <dgm:cxn modelId="{0208E821-53E2-4AE9-82BF-511644F4537B}" type="presParOf" srcId="{DA88A98C-D35E-4D70-B3AA-F8EA779719F4}" destId="{E1E1346D-2367-4DF7-B078-649EA40CDA18}" srcOrd="1" destOrd="0" presId="urn:microsoft.com/office/officeart/2009/layout/CirclePictureHierarchy"/>
    <dgm:cxn modelId="{A6D5D15A-CB1A-4682-AA3A-C23EBD33725B}" type="presParOf" srcId="{E1E1346D-2367-4DF7-B078-649EA40CDA18}" destId="{93D98E4D-1C66-442D-9858-483E2EDF920D}" srcOrd="0" destOrd="0" presId="urn:microsoft.com/office/officeart/2009/layout/CirclePictureHierarchy"/>
    <dgm:cxn modelId="{85DC1324-F42D-4BA5-9E44-03F97B7D912F}" type="presParOf" srcId="{E1E1346D-2367-4DF7-B078-649EA40CDA18}" destId="{429355E5-0680-4EBD-86EF-2CE344E0529E}" srcOrd="1" destOrd="0" presId="urn:microsoft.com/office/officeart/2009/layout/CirclePictureHierarchy"/>
    <dgm:cxn modelId="{E1044E03-FF35-4D00-9C6F-846854E6A586}" type="presParOf" srcId="{429355E5-0680-4EBD-86EF-2CE344E0529E}" destId="{92EC4FF7-C2A8-4417-A164-837449BE7717}" srcOrd="0" destOrd="0" presId="urn:microsoft.com/office/officeart/2009/layout/CirclePictureHierarchy"/>
    <dgm:cxn modelId="{AE774A19-573D-463D-9041-9BC1BC15E420}" type="presParOf" srcId="{92EC4FF7-C2A8-4417-A164-837449BE7717}" destId="{E7CFB8A9-F7FC-4471-92CE-A391957C52EC}" srcOrd="0" destOrd="0" presId="urn:microsoft.com/office/officeart/2009/layout/CirclePictureHierarchy"/>
    <dgm:cxn modelId="{8A8DAE6F-80C7-4ABE-99EA-862D1F3D7EA8}" type="presParOf" srcId="{92EC4FF7-C2A8-4417-A164-837449BE7717}" destId="{0C136757-438C-4EC2-B89C-45CEBDAA6CC8}" srcOrd="1" destOrd="0" presId="urn:microsoft.com/office/officeart/2009/layout/CirclePictureHierarchy"/>
    <dgm:cxn modelId="{EB45F9DC-1388-4341-8E4B-E015246A6292}" type="presParOf" srcId="{429355E5-0680-4EBD-86EF-2CE344E0529E}" destId="{AFD218DE-ADDE-4B3D-A48D-966CFD8C9DF2}" srcOrd="1" destOrd="0" presId="urn:microsoft.com/office/officeart/2009/layout/CirclePictureHierarchy"/>
    <dgm:cxn modelId="{C01F16B1-57B5-4367-836A-FE9692FA39D3}" type="presParOf" srcId="{AFD218DE-ADDE-4B3D-A48D-966CFD8C9DF2}" destId="{1E827D57-252A-4399-B645-E7064F9E3ED4}" srcOrd="0" destOrd="0" presId="urn:microsoft.com/office/officeart/2009/layout/CirclePictureHierarchy"/>
    <dgm:cxn modelId="{D16150F7-3BA9-4530-B2A7-7CA557EA4475}" type="presParOf" srcId="{AFD218DE-ADDE-4B3D-A48D-966CFD8C9DF2}" destId="{8BC3CC9B-1739-4C0D-9DF7-C36C285D8D8F}" srcOrd="1" destOrd="0" presId="urn:microsoft.com/office/officeart/2009/layout/CirclePictureHierarchy"/>
    <dgm:cxn modelId="{8009A9C7-8EA6-454E-910D-103318C80EEA}" type="presParOf" srcId="{8BC3CC9B-1739-4C0D-9DF7-C36C285D8D8F}" destId="{C9F27DFE-AC69-44DA-B0C3-C2FFD11EB66B}" srcOrd="0" destOrd="0" presId="urn:microsoft.com/office/officeart/2009/layout/CirclePictureHierarchy"/>
    <dgm:cxn modelId="{6015C34D-5313-4C3A-8DE5-A3C42416725C}" type="presParOf" srcId="{C9F27DFE-AC69-44DA-B0C3-C2FFD11EB66B}" destId="{A091D62E-AB2A-4333-BA64-01BA9162D190}" srcOrd="0" destOrd="0" presId="urn:microsoft.com/office/officeart/2009/layout/CirclePictureHierarchy"/>
    <dgm:cxn modelId="{3E46BC94-0E11-4096-8308-3451EDDEBDDE}" type="presParOf" srcId="{C9F27DFE-AC69-44DA-B0C3-C2FFD11EB66B}" destId="{F95FE878-B645-490D-882E-B071CDD21841}" srcOrd="1" destOrd="0" presId="urn:microsoft.com/office/officeart/2009/layout/CirclePictureHierarchy"/>
    <dgm:cxn modelId="{BEA272AC-43B7-4491-9AE1-C1796AEC3581}" type="presParOf" srcId="{8BC3CC9B-1739-4C0D-9DF7-C36C285D8D8F}" destId="{C567AFDF-670E-4B3C-A2A7-DD72D77942E3}" srcOrd="1" destOrd="0" presId="urn:microsoft.com/office/officeart/2009/layout/CirclePictureHierarchy"/>
    <dgm:cxn modelId="{29317659-8194-4F0E-86D8-5D83D3BE981E}" type="presParOf" srcId="{AFD218DE-ADDE-4B3D-A48D-966CFD8C9DF2}" destId="{7C189CF9-2BC1-47D9-9A72-A020110CFFBC}" srcOrd="2" destOrd="0" presId="urn:microsoft.com/office/officeart/2009/layout/CirclePictureHierarchy"/>
    <dgm:cxn modelId="{78807668-5A5B-47F6-B7D6-279A88DF952A}" type="presParOf" srcId="{AFD218DE-ADDE-4B3D-A48D-966CFD8C9DF2}" destId="{0B7F0502-6C60-4C3C-9A2E-4F4216FEBAF5}" srcOrd="3" destOrd="0" presId="urn:microsoft.com/office/officeart/2009/layout/CirclePictureHierarchy"/>
    <dgm:cxn modelId="{842F91AF-D78C-4911-B8D8-C2C458D9D658}" type="presParOf" srcId="{0B7F0502-6C60-4C3C-9A2E-4F4216FEBAF5}" destId="{7AFC81E8-C568-425A-AB8D-69CBC3B8DDED}" srcOrd="0" destOrd="0" presId="urn:microsoft.com/office/officeart/2009/layout/CirclePictureHierarchy"/>
    <dgm:cxn modelId="{D3D5C81E-629D-4723-882D-75161D756FBF}" type="presParOf" srcId="{7AFC81E8-C568-425A-AB8D-69CBC3B8DDED}" destId="{7227B9D5-DCE5-4887-AAEF-DBF9FAEB8956}" srcOrd="0" destOrd="0" presId="urn:microsoft.com/office/officeart/2009/layout/CirclePictureHierarchy"/>
    <dgm:cxn modelId="{21D57D1E-7077-40D6-85DB-9D43ADB24C48}" type="presParOf" srcId="{7AFC81E8-C568-425A-AB8D-69CBC3B8DDED}" destId="{98D337D8-5E67-464C-8CB2-D87B71DAD0A9}" srcOrd="1" destOrd="0" presId="urn:microsoft.com/office/officeart/2009/layout/CirclePictureHierarchy"/>
    <dgm:cxn modelId="{7EC2B8E6-168B-4FA3-A327-341734F1C1FE}" type="presParOf" srcId="{0B7F0502-6C60-4C3C-9A2E-4F4216FEBAF5}" destId="{2EE2C456-425B-41D3-B4DC-0D705EC6445B}" srcOrd="1" destOrd="0" presId="urn:microsoft.com/office/officeart/2009/layout/CirclePictureHierarchy"/>
    <dgm:cxn modelId="{CDB49A6D-B1E9-4BA4-9175-AC5ABED06352}" type="presParOf" srcId="{E1E1346D-2367-4DF7-B078-649EA40CDA18}" destId="{3AE24E0A-F61D-4D0D-8F95-94E94775A5B2}" srcOrd="2" destOrd="0" presId="urn:microsoft.com/office/officeart/2009/layout/CirclePictureHierarchy"/>
    <dgm:cxn modelId="{63D088C4-793F-4E9B-B758-BBD0D97B1175}" type="presParOf" srcId="{E1E1346D-2367-4DF7-B078-649EA40CDA18}" destId="{28AB4A49-5A0F-414A-A336-4D1204F186A3}" srcOrd="3" destOrd="0" presId="urn:microsoft.com/office/officeart/2009/layout/CirclePictureHierarchy"/>
    <dgm:cxn modelId="{BD83ED4E-A5E2-46C0-8AD6-9C0EF5851699}" type="presParOf" srcId="{28AB4A49-5A0F-414A-A336-4D1204F186A3}" destId="{8D887B6B-CCDE-43C9-A212-DAF46B3E6893}" srcOrd="0" destOrd="0" presId="urn:microsoft.com/office/officeart/2009/layout/CirclePictureHierarchy"/>
    <dgm:cxn modelId="{A1C23DC1-0970-4876-AE98-C10F5B1FF8C0}" type="presParOf" srcId="{8D887B6B-CCDE-43C9-A212-DAF46B3E6893}" destId="{BDD072CB-95C8-4558-9992-665D8F049004}" srcOrd="0" destOrd="0" presId="urn:microsoft.com/office/officeart/2009/layout/CirclePictureHierarchy"/>
    <dgm:cxn modelId="{78673E14-1158-43FF-87F3-9A28D84D1357}" type="presParOf" srcId="{8D887B6B-CCDE-43C9-A212-DAF46B3E6893}" destId="{C768A53B-8C4F-45BA-BBF3-B92AF4E7E276}" srcOrd="1" destOrd="0" presId="urn:microsoft.com/office/officeart/2009/layout/CirclePictureHierarchy"/>
    <dgm:cxn modelId="{2C2780B3-B779-46F5-BFD1-059F950BE2AE}" type="presParOf" srcId="{28AB4A49-5A0F-414A-A336-4D1204F186A3}" destId="{422365A2-DC10-4914-9F35-6D183A40164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B9D636-0BAF-4557-9745-BD0543BECD2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596660C-B491-4164-9DA7-E82FADD8CD68}">
      <dgm:prSet phldrT="[Testo]"/>
      <dgm:spPr/>
      <dgm:t>
        <a:bodyPr/>
        <a:lstStyle/>
        <a:p>
          <a:r>
            <a:rPr lang="it-IT" dirty="0" err="1" smtClean="0"/>
            <a:t>Risk</a:t>
          </a:r>
          <a:r>
            <a:rPr lang="it-IT" dirty="0" smtClean="0"/>
            <a:t> of re-</a:t>
          </a:r>
          <a:r>
            <a:rPr lang="it-IT" dirty="0" err="1" smtClean="0"/>
            <a:t>identification</a:t>
          </a:r>
          <a:endParaRPr lang="it-IT" dirty="0"/>
        </a:p>
      </dgm:t>
    </dgm:pt>
    <dgm:pt modelId="{24BAFBEF-9E80-45D9-84ED-EEC44D851CCE}" type="parTrans" cxnId="{18CFA04C-088F-4DCD-8711-E3FB3CED3F87}">
      <dgm:prSet/>
      <dgm:spPr/>
      <dgm:t>
        <a:bodyPr/>
        <a:lstStyle/>
        <a:p>
          <a:endParaRPr lang="it-IT"/>
        </a:p>
      </dgm:t>
    </dgm:pt>
    <dgm:pt modelId="{FEF5F081-84BC-44FE-B28F-C18B1451E8DD}" type="sibTrans" cxnId="{18CFA04C-088F-4DCD-8711-E3FB3CED3F87}">
      <dgm:prSet/>
      <dgm:spPr/>
      <dgm:t>
        <a:bodyPr/>
        <a:lstStyle/>
        <a:p>
          <a:endParaRPr lang="it-IT"/>
        </a:p>
      </dgm:t>
    </dgm:pt>
    <dgm:pt modelId="{A4EFC6D1-D085-4BC6-9AE8-A11BE5414CD8}">
      <dgm:prSet phldrT="[Testo]"/>
      <dgm:spPr/>
      <dgm:t>
        <a:bodyPr/>
        <a:lstStyle/>
        <a:p>
          <a:r>
            <a:rPr lang="it-IT" dirty="0" smtClean="0"/>
            <a:t>Utility</a:t>
          </a:r>
          <a:endParaRPr lang="it-IT" dirty="0"/>
        </a:p>
      </dgm:t>
    </dgm:pt>
    <dgm:pt modelId="{7A7EC849-94C1-4A1D-8C25-F3D1E46AA022}" type="parTrans" cxnId="{61218D90-4D6D-4A68-9428-6AACCA789E5A}">
      <dgm:prSet/>
      <dgm:spPr/>
      <dgm:t>
        <a:bodyPr/>
        <a:lstStyle/>
        <a:p>
          <a:endParaRPr lang="it-IT"/>
        </a:p>
      </dgm:t>
    </dgm:pt>
    <dgm:pt modelId="{D42B03E7-247E-4F35-90FF-E59A5152B288}" type="sibTrans" cxnId="{61218D90-4D6D-4A68-9428-6AACCA789E5A}">
      <dgm:prSet/>
      <dgm:spPr/>
      <dgm:t>
        <a:bodyPr/>
        <a:lstStyle/>
        <a:p>
          <a:endParaRPr lang="it-IT"/>
        </a:p>
      </dgm:t>
    </dgm:pt>
    <dgm:pt modelId="{589D6A57-D1B7-441F-AD37-08BC4F86A352}" type="pres">
      <dgm:prSet presAssocID="{60B9D636-0BAF-4557-9745-BD0543BECD2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48DEEDB-0FF0-4350-92E1-246C4070BCFD}" type="pres">
      <dgm:prSet presAssocID="{60B9D636-0BAF-4557-9745-BD0543BECD2B}" presName="divider" presStyleLbl="fgShp" presStyleIdx="0" presStyleCnt="1"/>
      <dgm:spPr/>
    </dgm:pt>
    <dgm:pt modelId="{1677606C-2D98-44EC-AD37-0776DE7F8074}" type="pres">
      <dgm:prSet presAssocID="{3596660C-B491-4164-9DA7-E82FADD8CD68}" presName="downArrow" presStyleLbl="node1" presStyleIdx="0" presStyleCnt="2"/>
      <dgm:spPr/>
    </dgm:pt>
    <dgm:pt modelId="{5F17B79B-DC44-4470-AD31-F3A9DE0B842E}" type="pres">
      <dgm:prSet presAssocID="{3596660C-B491-4164-9DA7-E82FADD8CD68}" presName="downArrowText" presStyleLbl="revTx" presStyleIdx="0" presStyleCnt="2" custScaleX="1839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2949E4-7FAC-411A-B984-5105C43C7B51}" type="pres">
      <dgm:prSet presAssocID="{A4EFC6D1-D085-4BC6-9AE8-A11BE5414CD8}" presName="upArrow" presStyleLbl="node1" presStyleIdx="1" presStyleCnt="2"/>
      <dgm:spPr/>
    </dgm:pt>
    <dgm:pt modelId="{FE741F2D-149A-42C0-ABC3-55E512588062}" type="pres">
      <dgm:prSet presAssocID="{A4EFC6D1-D085-4BC6-9AE8-A11BE5414CD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6BE0737-0E95-4651-805C-0D456DA0C492}" type="presOf" srcId="{60B9D636-0BAF-4557-9745-BD0543BECD2B}" destId="{589D6A57-D1B7-441F-AD37-08BC4F86A352}" srcOrd="0" destOrd="0" presId="urn:microsoft.com/office/officeart/2005/8/layout/arrow3"/>
    <dgm:cxn modelId="{61218D90-4D6D-4A68-9428-6AACCA789E5A}" srcId="{60B9D636-0BAF-4557-9745-BD0543BECD2B}" destId="{A4EFC6D1-D085-4BC6-9AE8-A11BE5414CD8}" srcOrd="1" destOrd="0" parTransId="{7A7EC849-94C1-4A1D-8C25-F3D1E46AA022}" sibTransId="{D42B03E7-247E-4F35-90FF-E59A5152B288}"/>
    <dgm:cxn modelId="{B32E3EFE-53B1-4CBB-ADBE-3AB364037DD8}" type="presOf" srcId="{A4EFC6D1-D085-4BC6-9AE8-A11BE5414CD8}" destId="{FE741F2D-149A-42C0-ABC3-55E512588062}" srcOrd="0" destOrd="0" presId="urn:microsoft.com/office/officeart/2005/8/layout/arrow3"/>
    <dgm:cxn modelId="{03602CC2-9EF9-46B6-86AA-BE782EDACE6A}" type="presOf" srcId="{3596660C-B491-4164-9DA7-E82FADD8CD68}" destId="{5F17B79B-DC44-4470-AD31-F3A9DE0B842E}" srcOrd="0" destOrd="0" presId="urn:microsoft.com/office/officeart/2005/8/layout/arrow3"/>
    <dgm:cxn modelId="{18CFA04C-088F-4DCD-8711-E3FB3CED3F87}" srcId="{60B9D636-0BAF-4557-9745-BD0543BECD2B}" destId="{3596660C-B491-4164-9DA7-E82FADD8CD68}" srcOrd="0" destOrd="0" parTransId="{24BAFBEF-9E80-45D9-84ED-EEC44D851CCE}" sibTransId="{FEF5F081-84BC-44FE-B28F-C18B1451E8DD}"/>
    <dgm:cxn modelId="{73C0F35C-F06E-4561-A617-00E93DF298D0}" type="presParOf" srcId="{589D6A57-D1B7-441F-AD37-08BC4F86A352}" destId="{648DEEDB-0FF0-4350-92E1-246C4070BCFD}" srcOrd="0" destOrd="0" presId="urn:microsoft.com/office/officeart/2005/8/layout/arrow3"/>
    <dgm:cxn modelId="{7EF07CF4-1580-4710-AF08-52985C9274B5}" type="presParOf" srcId="{589D6A57-D1B7-441F-AD37-08BC4F86A352}" destId="{1677606C-2D98-44EC-AD37-0776DE7F8074}" srcOrd="1" destOrd="0" presId="urn:microsoft.com/office/officeart/2005/8/layout/arrow3"/>
    <dgm:cxn modelId="{52A0900A-2D0D-41DB-8D76-255E11251D88}" type="presParOf" srcId="{589D6A57-D1B7-441F-AD37-08BC4F86A352}" destId="{5F17B79B-DC44-4470-AD31-F3A9DE0B842E}" srcOrd="2" destOrd="0" presId="urn:microsoft.com/office/officeart/2005/8/layout/arrow3"/>
    <dgm:cxn modelId="{07C4B9AC-E78A-4B22-AFD6-88DB304E14D5}" type="presParOf" srcId="{589D6A57-D1B7-441F-AD37-08BC4F86A352}" destId="{2F2949E4-7FAC-411A-B984-5105C43C7B51}" srcOrd="3" destOrd="0" presId="urn:microsoft.com/office/officeart/2005/8/layout/arrow3"/>
    <dgm:cxn modelId="{6E1917BB-7338-4CD2-9FF4-EE3D35690D0C}" type="presParOf" srcId="{589D6A57-D1B7-441F-AD37-08BC4F86A352}" destId="{FE741F2D-149A-42C0-ABC3-55E51258806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6B6211-FBF4-4784-813C-8D9F22D9924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3E2884-6F25-4BCF-B566-49D22B461D77}">
      <dgm:prSet phldrT="[Testo]" custT="1"/>
      <dgm:spPr/>
      <dgm:t>
        <a:bodyPr/>
        <a:lstStyle/>
        <a:p>
          <a:r>
            <a:rPr lang="it-IT" sz="1800" b="1" dirty="0" err="1" smtClean="0">
              <a:latin typeface="Arial Narrow" panose="020B0606020202030204" pitchFamily="34" charset="0"/>
            </a:rPr>
            <a:t>Households</a:t>
          </a:r>
          <a:endParaRPr lang="it-IT" sz="1800" b="1" dirty="0">
            <a:latin typeface="Arial Narrow" panose="020B0606020202030204" pitchFamily="34" charset="0"/>
          </a:endParaRPr>
        </a:p>
      </dgm:t>
    </dgm:pt>
    <dgm:pt modelId="{35A2E8D1-91AB-46F9-819C-CAEF3A8CE017}" type="parTrans" cxnId="{F59E9A07-5547-464A-91C9-4CD69025302E}">
      <dgm:prSet/>
      <dgm:spPr/>
      <dgm:t>
        <a:bodyPr/>
        <a:lstStyle/>
        <a:p>
          <a:endParaRPr lang="it-IT"/>
        </a:p>
      </dgm:t>
    </dgm:pt>
    <dgm:pt modelId="{5FAB55D0-379B-4678-A05C-DEAD147251D5}" type="sibTrans" cxnId="{F59E9A07-5547-464A-91C9-4CD69025302E}">
      <dgm:prSet/>
      <dgm:spPr/>
      <dgm:t>
        <a:bodyPr/>
        <a:lstStyle/>
        <a:p>
          <a:endParaRPr lang="it-IT"/>
        </a:p>
      </dgm:t>
    </dgm:pt>
    <dgm:pt modelId="{DEF49CDA-2C07-4E27-89B6-A43F8FC9504F}">
      <dgm:prSet phldrT="[Testo]" custT="1"/>
      <dgm:spPr/>
      <dgm:t>
        <a:bodyPr/>
        <a:lstStyle/>
        <a:p>
          <a:r>
            <a:rPr lang="en-US" altLang="it-IT" sz="2000" b="1" dirty="0" smtClean="0">
              <a:latin typeface="Arial Narrow" panose="020B0606020202030204" pitchFamily="34" charset="0"/>
            </a:rPr>
            <a:t>PUF</a:t>
          </a:r>
        </a:p>
        <a:p>
          <a:r>
            <a:rPr lang="en-US" altLang="it-IT" sz="1800" dirty="0" smtClean="0">
              <a:latin typeface="Arial Narrow" panose="020B0606020202030204" pitchFamily="34" charset="0"/>
            </a:rPr>
            <a:t>(without identification variables: birth date and place, residency, day and hour of interview)</a:t>
          </a:r>
          <a:endParaRPr lang="it-IT" sz="1800" dirty="0">
            <a:latin typeface="Arial Narrow" panose="020B0606020202030204" pitchFamily="34" charset="0"/>
          </a:endParaRPr>
        </a:p>
      </dgm:t>
    </dgm:pt>
    <dgm:pt modelId="{66D9B001-DC27-4508-A08E-EAC801EAC9DC}" type="parTrans" cxnId="{385DBB88-23AD-4073-9424-2BAD9A4C2E5D}">
      <dgm:prSet/>
      <dgm:spPr/>
      <dgm:t>
        <a:bodyPr/>
        <a:lstStyle/>
        <a:p>
          <a:endParaRPr lang="it-IT"/>
        </a:p>
      </dgm:t>
    </dgm:pt>
    <dgm:pt modelId="{72ACD427-2089-47E5-9C82-37B909791ED3}" type="sibTrans" cxnId="{385DBB88-23AD-4073-9424-2BAD9A4C2E5D}">
      <dgm:prSet/>
      <dgm:spPr/>
      <dgm:t>
        <a:bodyPr/>
        <a:lstStyle/>
        <a:p>
          <a:endParaRPr lang="it-IT"/>
        </a:p>
      </dgm:t>
    </dgm:pt>
    <dgm:pt modelId="{3A40F2BA-C8E5-421F-B5CB-A5C89331ACAF}">
      <dgm:prSet phldrT="[Testo]" custT="1"/>
      <dgm:spPr/>
      <dgm:t>
        <a:bodyPr/>
        <a:lstStyle/>
        <a:p>
          <a:r>
            <a:rPr lang="it-IT" sz="1800" b="1" dirty="0" err="1" smtClean="0">
              <a:latin typeface="Arial Narrow" panose="020B0606020202030204" pitchFamily="34" charset="0"/>
            </a:rPr>
            <a:t>Firms</a:t>
          </a:r>
          <a:endParaRPr lang="it-IT" sz="1800" b="1" dirty="0">
            <a:latin typeface="Arial Narrow" panose="020B0606020202030204" pitchFamily="34" charset="0"/>
          </a:endParaRPr>
        </a:p>
      </dgm:t>
    </dgm:pt>
    <dgm:pt modelId="{A9303A69-BBCC-4254-9D0A-A9AEB59BFAE5}" type="parTrans" cxnId="{30C023C4-2DE3-481F-8C22-AC28A6B2BF52}">
      <dgm:prSet/>
      <dgm:spPr/>
      <dgm:t>
        <a:bodyPr/>
        <a:lstStyle/>
        <a:p>
          <a:endParaRPr lang="it-IT"/>
        </a:p>
      </dgm:t>
    </dgm:pt>
    <dgm:pt modelId="{B1E72BD2-3D52-4053-ACD9-586747A17761}" type="sibTrans" cxnId="{30C023C4-2DE3-481F-8C22-AC28A6B2BF52}">
      <dgm:prSet/>
      <dgm:spPr/>
      <dgm:t>
        <a:bodyPr/>
        <a:lstStyle/>
        <a:p>
          <a:endParaRPr lang="it-IT"/>
        </a:p>
      </dgm:t>
    </dgm:pt>
    <dgm:pt modelId="{1D0B61D6-4E90-4B28-981C-5025DDB3842C}">
      <dgm:prSet phldrT="[Testo]" custT="1"/>
      <dgm:spPr/>
      <dgm:t>
        <a:bodyPr/>
        <a:lstStyle/>
        <a:p>
          <a:r>
            <a:rPr lang="it-IT" sz="2000" b="1" dirty="0" err="1" smtClean="0">
              <a:latin typeface="Arial Narrow" panose="020B0606020202030204" pitchFamily="34" charset="0"/>
            </a:rPr>
            <a:t>Restricted</a:t>
          </a:r>
          <a:r>
            <a:rPr lang="it-IT" sz="2000" b="1" dirty="0" smtClean="0">
              <a:latin typeface="Arial Narrow" panose="020B0606020202030204" pitchFamily="34" charset="0"/>
            </a:rPr>
            <a:t> </a:t>
          </a:r>
          <a:r>
            <a:rPr lang="it-IT" sz="2000" b="1" dirty="0" err="1" smtClean="0">
              <a:latin typeface="Arial Narrow" panose="020B0606020202030204" pitchFamily="34" charset="0"/>
            </a:rPr>
            <a:t>access</a:t>
          </a:r>
          <a:endParaRPr lang="it-IT" sz="2000" b="1" dirty="0" smtClean="0">
            <a:latin typeface="Arial Narrow" panose="020B0606020202030204" pitchFamily="34" charset="0"/>
          </a:endParaRPr>
        </a:p>
        <a:p>
          <a:r>
            <a:rPr lang="en-US" altLang="it-IT" sz="1800" dirty="0" smtClean="0">
              <a:latin typeface="Arial Narrow" panose="020B0606020202030204" pitchFamily="34" charset="0"/>
            </a:rPr>
            <a:t>(without identification variables: name of firm, tax code, region, ATECO code)</a:t>
          </a:r>
          <a:endParaRPr lang="it-IT" sz="1800" b="1" dirty="0">
            <a:latin typeface="Arial Narrow" panose="020B0606020202030204" pitchFamily="34" charset="0"/>
          </a:endParaRPr>
        </a:p>
      </dgm:t>
    </dgm:pt>
    <dgm:pt modelId="{BCE39923-BE67-4386-B10D-1E165AC1E02C}" type="parTrans" cxnId="{F80ED4BE-8AB6-4501-9AE7-9000DCE55B50}">
      <dgm:prSet/>
      <dgm:spPr/>
      <dgm:t>
        <a:bodyPr/>
        <a:lstStyle/>
        <a:p>
          <a:endParaRPr lang="it-IT"/>
        </a:p>
      </dgm:t>
    </dgm:pt>
    <dgm:pt modelId="{572C9F5C-8CBE-4FE7-B376-9DDAB16CB539}" type="sibTrans" cxnId="{F80ED4BE-8AB6-4501-9AE7-9000DCE55B50}">
      <dgm:prSet/>
      <dgm:spPr/>
      <dgm:t>
        <a:bodyPr/>
        <a:lstStyle/>
        <a:p>
          <a:endParaRPr lang="it-IT"/>
        </a:p>
      </dgm:t>
    </dgm:pt>
    <dgm:pt modelId="{F9E64F74-7F5E-4A38-A448-4D299BB7FC50}" type="pres">
      <dgm:prSet presAssocID="{7A6B6211-FBF4-4784-813C-8D9F22D992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F97CFAA-499F-450E-AF93-0672C0713DEB}" type="pres">
      <dgm:prSet presAssocID="{143E2884-6F25-4BCF-B566-49D22B461D77}" presName="root" presStyleCnt="0"/>
      <dgm:spPr/>
    </dgm:pt>
    <dgm:pt modelId="{CC5F3306-0E79-4248-8432-AD7A7CBA260E}" type="pres">
      <dgm:prSet presAssocID="{143E2884-6F25-4BCF-B566-49D22B461D77}" presName="rootComposite" presStyleCnt="0"/>
      <dgm:spPr/>
    </dgm:pt>
    <dgm:pt modelId="{B57D3722-A7AF-4AE8-9C78-DDFB8F516CF6}" type="pres">
      <dgm:prSet presAssocID="{143E2884-6F25-4BCF-B566-49D22B461D77}" presName="rootText" presStyleLbl="node1" presStyleIdx="0" presStyleCnt="2" custScaleY="70385"/>
      <dgm:spPr/>
      <dgm:t>
        <a:bodyPr/>
        <a:lstStyle/>
        <a:p>
          <a:endParaRPr lang="it-IT"/>
        </a:p>
      </dgm:t>
    </dgm:pt>
    <dgm:pt modelId="{A5C2B2ED-BC0E-4966-B74F-679150F4FD6B}" type="pres">
      <dgm:prSet presAssocID="{143E2884-6F25-4BCF-B566-49D22B461D77}" presName="rootConnector" presStyleLbl="node1" presStyleIdx="0" presStyleCnt="2"/>
      <dgm:spPr/>
      <dgm:t>
        <a:bodyPr/>
        <a:lstStyle/>
        <a:p>
          <a:endParaRPr lang="it-IT"/>
        </a:p>
      </dgm:t>
    </dgm:pt>
    <dgm:pt modelId="{84AD35D4-3CD2-4BBB-ADEB-242194950D68}" type="pres">
      <dgm:prSet presAssocID="{143E2884-6F25-4BCF-B566-49D22B461D77}" presName="childShape" presStyleCnt="0"/>
      <dgm:spPr/>
    </dgm:pt>
    <dgm:pt modelId="{09F77D95-E51C-41E5-896B-15F0EBF8EE55}" type="pres">
      <dgm:prSet presAssocID="{66D9B001-DC27-4508-A08E-EAC801EAC9DC}" presName="Name13" presStyleLbl="parChTrans1D2" presStyleIdx="0" presStyleCnt="2"/>
      <dgm:spPr/>
      <dgm:t>
        <a:bodyPr/>
        <a:lstStyle/>
        <a:p>
          <a:endParaRPr lang="it-IT"/>
        </a:p>
      </dgm:t>
    </dgm:pt>
    <dgm:pt modelId="{948A1C0F-65D3-4ACA-9D4A-7EFC830D72C4}" type="pres">
      <dgm:prSet presAssocID="{DEF49CDA-2C07-4E27-89B6-A43F8FC9504F}" presName="childText" presStyleLbl="bgAcc1" presStyleIdx="0" presStyleCnt="2" custScaleX="140417" custScaleY="1264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1EBC56-DDEF-41E8-BFB3-F9E07A5E5B56}" type="pres">
      <dgm:prSet presAssocID="{3A40F2BA-C8E5-421F-B5CB-A5C89331ACAF}" presName="root" presStyleCnt="0"/>
      <dgm:spPr/>
    </dgm:pt>
    <dgm:pt modelId="{5262F44C-D33D-44A6-8482-4DE9A9ADB9DA}" type="pres">
      <dgm:prSet presAssocID="{3A40F2BA-C8E5-421F-B5CB-A5C89331ACAF}" presName="rootComposite" presStyleCnt="0"/>
      <dgm:spPr/>
    </dgm:pt>
    <dgm:pt modelId="{897A7B0F-1925-448D-9D5A-2FB7D9CCC249}" type="pres">
      <dgm:prSet presAssocID="{3A40F2BA-C8E5-421F-B5CB-A5C89331ACAF}" presName="rootText" presStyleLbl="node1" presStyleIdx="1" presStyleCnt="2" custScaleY="66860" custLinFactNeighborX="-94" custLinFactNeighborY="1316"/>
      <dgm:spPr/>
      <dgm:t>
        <a:bodyPr/>
        <a:lstStyle/>
        <a:p>
          <a:endParaRPr lang="it-IT"/>
        </a:p>
      </dgm:t>
    </dgm:pt>
    <dgm:pt modelId="{0021B506-EECA-4527-B745-9142538B20C5}" type="pres">
      <dgm:prSet presAssocID="{3A40F2BA-C8E5-421F-B5CB-A5C89331ACAF}" presName="rootConnector" presStyleLbl="node1" presStyleIdx="1" presStyleCnt="2"/>
      <dgm:spPr/>
      <dgm:t>
        <a:bodyPr/>
        <a:lstStyle/>
        <a:p>
          <a:endParaRPr lang="it-IT"/>
        </a:p>
      </dgm:t>
    </dgm:pt>
    <dgm:pt modelId="{5B384E2E-0F95-4BF3-965A-E110C39E2319}" type="pres">
      <dgm:prSet presAssocID="{3A40F2BA-C8E5-421F-B5CB-A5C89331ACAF}" presName="childShape" presStyleCnt="0"/>
      <dgm:spPr/>
    </dgm:pt>
    <dgm:pt modelId="{EFFF69C5-AA4E-4770-8699-F19740B7EC8B}" type="pres">
      <dgm:prSet presAssocID="{BCE39923-BE67-4386-B10D-1E165AC1E02C}" presName="Name13" presStyleLbl="parChTrans1D2" presStyleIdx="1" presStyleCnt="2"/>
      <dgm:spPr/>
      <dgm:t>
        <a:bodyPr/>
        <a:lstStyle/>
        <a:p>
          <a:endParaRPr lang="it-IT"/>
        </a:p>
      </dgm:t>
    </dgm:pt>
    <dgm:pt modelId="{4B305CF7-C6CD-4EDC-B90A-B3B4FC2DC47A}" type="pres">
      <dgm:prSet presAssocID="{1D0B61D6-4E90-4B28-981C-5025DDB3842C}" presName="childText" presStyleLbl="bgAcc1" presStyleIdx="1" presStyleCnt="2" custScaleX="122547" custScaleY="177267" custLinFactNeighborX="-2428" custLinFactNeighborY="57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B34281-57FF-4C61-A8F8-1C60AA4C11CE}" type="presOf" srcId="{143E2884-6F25-4BCF-B566-49D22B461D77}" destId="{B57D3722-A7AF-4AE8-9C78-DDFB8F516CF6}" srcOrd="0" destOrd="0" presId="urn:microsoft.com/office/officeart/2005/8/layout/hierarchy3"/>
    <dgm:cxn modelId="{BFC7611B-7992-4E75-908B-1801D9903C93}" type="presOf" srcId="{1D0B61D6-4E90-4B28-981C-5025DDB3842C}" destId="{4B305CF7-C6CD-4EDC-B90A-B3B4FC2DC47A}" srcOrd="0" destOrd="0" presId="urn:microsoft.com/office/officeart/2005/8/layout/hierarchy3"/>
    <dgm:cxn modelId="{F59E9A07-5547-464A-91C9-4CD69025302E}" srcId="{7A6B6211-FBF4-4784-813C-8D9F22D9924F}" destId="{143E2884-6F25-4BCF-B566-49D22B461D77}" srcOrd="0" destOrd="0" parTransId="{35A2E8D1-91AB-46F9-819C-CAEF3A8CE017}" sibTransId="{5FAB55D0-379B-4678-A05C-DEAD147251D5}"/>
    <dgm:cxn modelId="{70C75B7E-3429-4302-9AE4-E5317E304F25}" type="presOf" srcId="{66D9B001-DC27-4508-A08E-EAC801EAC9DC}" destId="{09F77D95-E51C-41E5-896B-15F0EBF8EE55}" srcOrd="0" destOrd="0" presId="urn:microsoft.com/office/officeart/2005/8/layout/hierarchy3"/>
    <dgm:cxn modelId="{60F96C33-5DEC-42EB-9A66-6D2D9FFB8545}" type="presOf" srcId="{3A40F2BA-C8E5-421F-B5CB-A5C89331ACAF}" destId="{0021B506-EECA-4527-B745-9142538B20C5}" srcOrd="1" destOrd="0" presId="urn:microsoft.com/office/officeart/2005/8/layout/hierarchy3"/>
    <dgm:cxn modelId="{5BB96C3A-8B16-4E0A-A6B0-8D4E44BB5B07}" type="presOf" srcId="{BCE39923-BE67-4386-B10D-1E165AC1E02C}" destId="{EFFF69C5-AA4E-4770-8699-F19740B7EC8B}" srcOrd="0" destOrd="0" presId="urn:microsoft.com/office/officeart/2005/8/layout/hierarchy3"/>
    <dgm:cxn modelId="{ABBBD2CF-0FA9-40A4-9AE9-4C9C05EC6AD2}" type="presOf" srcId="{DEF49CDA-2C07-4E27-89B6-A43F8FC9504F}" destId="{948A1C0F-65D3-4ACA-9D4A-7EFC830D72C4}" srcOrd="0" destOrd="0" presId="urn:microsoft.com/office/officeart/2005/8/layout/hierarchy3"/>
    <dgm:cxn modelId="{6F1D8AAC-9B00-43EF-9A48-7914A2756068}" type="presOf" srcId="{143E2884-6F25-4BCF-B566-49D22B461D77}" destId="{A5C2B2ED-BC0E-4966-B74F-679150F4FD6B}" srcOrd="1" destOrd="0" presId="urn:microsoft.com/office/officeart/2005/8/layout/hierarchy3"/>
    <dgm:cxn modelId="{4F368A75-EA8C-4D8B-AD66-EAC57F261004}" type="presOf" srcId="{7A6B6211-FBF4-4784-813C-8D9F22D9924F}" destId="{F9E64F74-7F5E-4A38-A448-4D299BB7FC50}" srcOrd="0" destOrd="0" presId="urn:microsoft.com/office/officeart/2005/8/layout/hierarchy3"/>
    <dgm:cxn modelId="{385DBB88-23AD-4073-9424-2BAD9A4C2E5D}" srcId="{143E2884-6F25-4BCF-B566-49D22B461D77}" destId="{DEF49CDA-2C07-4E27-89B6-A43F8FC9504F}" srcOrd="0" destOrd="0" parTransId="{66D9B001-DC27-4508-A08E-EAC801EAC9DC}" sibTransId="{72ACD427-2089-47E5-9C82-37B909791ED3}"/>
    <dgm:cxn modelId="{F80ED4BE-8AB6-4501-9AE7-9000DCE55B50}" srcId="{3A40F2BA-C8E5-421F-B5CB-A5C89331ACAF}" destId="{1D0B61D6-4E90-4B28-981C-5025DDB3842C}" srcOrd="0" destOrd="0" parTransId="{BCE39923-BE67-4386-B10D-1E165AC1E02C}" sibTransId="{572C9F5C-8CBE-4FE7-B376-9DDAB16CB539}"/>
    <dgm:cxn modelId="{30C023C4-2DE3-481F-8C22-AC28A6B2BF52}" srcId="{7A6B6211-FBF4-4784-813C-8D9F22D9924F}" destId="{3A40F2BA-C8E5-421F-B5CB-A5C89331ACAF}" srcOrd="1" destOrd="0" parTransId="{A9303A69-BBCC-4254-9D0A-A9AEB59BFAE5}" sibTransId="{B1E72BD2-3D52-4053-ACD9-586747A17761}"/>
    <dgm:cxn modelId="{F7D29FF7-8E5F-42AC-AE7E-E5C53BF92F65}" type="presOf" srcId="{3A40F2BA-C8E5-421F-B5CB-A5C89331ACAF}" destId="{897A7B0F-1925-448D-9D5A-2FB7D9CCC249}" srcOrd="0" destOrd="0" presId="urn:microsoft.com/office/officeart/2005/8/layout/hierarchy3"/>
    <dgm:cxn modelId="{32A24A57-9292-492C-8CA0-779BFB9A760B}" type="presParOf" srcId="{F9E64F74-7F5E-4A38-A448-4D299BB7FC50}" destId="{4F97CFAA-499F-450E-AF93-0672C0713DEB}" srcOrd="0" destOrd="0" presId="urn:microsoft.com/office/officeart/2005/8/layout/hierarchy3"/>
    <dgm:cxn modelId="{C83A6612-493A-462D-90D0-BDFBD729C7CD}" type="presParOf" srcId="{4F97CFAA-499F-450E-AF93-0672C0713DEB}" destId="{CC5F3306-0E79-4248-8432-AD7A7CBA260E}" srcOrd="0" destOrd="0" presId="urn:microsoft.com/office/officeart/2005/8/layout/hierarchy3"/>
    <dgm:cxn modelId="{588B66B9-73DE-4E7A-99A7-F56FE506B316}" type="presParOf" srcId="{CC5F3306-0E79-4248-8432-AD7A7CBA260E}" destId="{B57D3722-A7AF-4AE8-9C78-DDFB8F516CF6}" srcOrd="0" destOrd="0" presId="urn:microsoft.com/office/officeart/2005/8/layout/hierarchy3"/>
    <dgm:cxn modelId="{F3FCDA73-9C8A-4768-9519-FBC51D5E66A6}" type="presParOf" srcId="{CC5F3306-0E79-4248-8432-AD7A7CBA260E}" destId="{A5C2B2ED-BC0E-4966-B74F-679150F4FD6B}" srcOrd="1" destOrd="0" presId="urn:microsoft.com/office/officeart/2005/8/layout/hierarchy3"/>
    <dgm:cxn modelId="{9420F57F-3997-4582-8EBC-77F019B72BFB}" type="presParOf" srcId="{4F97CFAA-499F-450E-AF93-0672C0713DEB}" destId="{84AD35D4-3CD2-4BBB-ADEB-242194950D68}" srcOrd="1" destOrd="0" presId="urn:microsoft.com/office/officeart/2005/8/layout/hierarchy3"/>
    <dgm:cxn modelId="{7D3D415D-909F-4FB2-A716-69DA281BB82D}" type="presParOf" srcId="{84AD35D4-3CD2-4BBB-ADEB-242194950D68}" destId="{09F77D95-E51C-41E5-896B-15F0EBF8EE55}" srcOrd="0" destOrd="0" presId="urn:microsoft.com/office/officeart/2005/8/layout/hierarchy3"/>
    <dgm:cxn modelId="{9D4F789B-6B82-43C6-AFF9-AFA604532462}" type="presParOf" srcId="{84AD35D4-3CD2-4BBB-ADEB-242194950D68}" destId="{948A1C0F-65D3-4ACA-9D4A-7EFC830D72C4}" srcOrd="1" destOrd="0" presId="urn:microsoft.com/office/officeart/2005/8/layout/hierarchy3"/>
    <dgm:cxn modelId="{42FA71C9-1BE3-4E24-8532-A6D16A012B4C}" type="presParOf" srcId="{F9E64F74-7F5E-4A38-A448-4D299BB7FC50}" destId="{E91EBC56-DDEF-41E8-BFB3-F9E07A5E5B56}" srcOrd="1" destOrd="0" presId="urn:microsoft.com/office/officeart/2005/8/layout/hierarchy3"/>
    <dgm:cxn modelId="{5A4F76F8-B178-49ED-A969-CCFA08E4D841}" type="presParOf" srcId="{E91EBC56-DDEF-41E8-BFB3-F9E07A5E5B56}" destId="{5262F44C-D33D-44A6-8482-4DE9A9ADB9DA}" srcOrd="0" destOrd="0" presId="urn:microsoft.com/office/officeart/2005/8/layout/hierarchy3"/>
    <dgm:cxn modelId="{1FD06B76-344B-4271-83BE-03A423B72D6C}" type="presParOf" srcId="{5262F44C-D33D-44A6-8482-4DE9A9ADB9DA}" destId="{897A7B0F-1925-448D-9D5A-2FB7D9CCC249}" srcOrd="0" destOrd="0" presId="urn:microsoft.com/office/officeart/2005/8/layout/hierarchy3"/>
    <dgm:cxn modelId="{374367F7-39BA-44F5-A4BD-4A5B22C25D5F}" type="presParOf" srcId="{5262F44C-D33D-44A6-8482-4DE9A9ADB9DA}" destId="{0021B506-EECA-4527-B745-9142538B20C5}" srcOrd="1" destOrd="0" presId="urn:microsoft.com/office/officeart/2005/8/layout/hierarchy3"/>
    <dgm:cxn modelId="{213E506F-F7B5-4C17-AAB6-F61B86A3D566}" type="presParOf" srcId="{E91EBC56-DDEF-41E8-BFB3-F9E07A5E5B56}" destId="{5B384E2E-0F95-4BF3-965A-E110C39E2319}" srcOrd="1" destOrd="0" presId="urn:microsoft.com/office/officeart/2005/8/layout/hierarchy3"/>
    <dgm:cxn modelId="{0ECF2FB4-B99C-4F50-B877-4CD5CF016021}" type="presParOf" srcId="{5B384E2E-0F95-4BF3-965A-E110C39E2319}" destId="{EFFF69C5-AA4E-4770-8699-F19740B7EC8B}" srcOrd="0" destOrd="0" presId="urn:microsoft.com/office/officeart/2005/8/layout/hierarchy3"/>
    <dgm:cxn modelId="{26EAFE86-BD48-4892-83FB-BDB6F248E295}" type="presParOf" srcId="{5B384E2E-0F95-4BF3-965A-E110C39E2319}" destId="{4B305CF7-C6CD-4EDC-B90A-B3B4FC2DC4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76CAE4-80DD-40ED-A332-CA42077FF83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CF88C5F-E7D4-48B2-A797-3FF10C267BB8}">
      <dgm:prSet phldrT="[Tes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46EE8112-5F56-4F78-9780-05BC3129B268}" type="parTrans" cxnId="{FAAD1DBB-44D2-4F7A-9B50-6CC4B4628B33}">
      <dgm:prSet/>
      <dgm:spPr/>
      <dgm:t>
        <a:bodyPr/>
        <a:lstStyle/>
        <a:p>
          <a:endParaRPr lang="it-IT"/>
        </a:p>
      </dgm:t>
    </dgm:pt>
    <dgm:pt modelId="{03EFF344-E443-458F-9B43-8C40794E99B7}" type="sibTrans" cxnId="{FAAD1DBB-44D2-4F7A-9B50-6CC4B4628B33}">
      <dgm:prSet/>
      <dgm:spPr/>
      <dgm:t>
        <a:bodyPr/>
        <a:lstStyle/>
        <a:p>
          <a:endParaRPr lang="it-IT"/>
        </a:p>
      </dgm:t>
    </dgm:pt>
    <dgm:pt modelId="{73653C45-E379-43F2-8517-17C7C2DB433C}">
      <dgm:prSet phldrT="[Tes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72DBFBF1-49F8-470E-BB82-C91AE6A025DE}" type="parTrans" cxnId="{81136E93-462F-415D-A1B6-170813A9A6EB}">
      <dgm:prSet/>
      <dgm:spPr/>
      <dgm:t>
        <a:bodyPr/>
        <a:lstStyle/>
        <a:p>
          <a:endParaRPr lang="it-IT"/>
        </a:p>
      </dgm:t>
    </dgm:pt>
    <dgm:pt modelId="{4B5CC23D-9310-4F1A-820F-7263548AB5F4}" type="sibTrans" cxnId="{81136E93-462F-415D-A1B6-170813A9A6EB}">
      <dgm:prSet/>
      <dgm:spPr/>
      <dgm:t>
        <a:bodyPr/>
        <a:lstStyle/>
        <a:p>
          <a:endParaRPr lang="it-IT"/>
        </a:p>
      </dgm:t>
    </dgm:pt>
    <dgm:pt modelId="{03AC0AAD-95F9-451E-B9A2-C9AD107D7EAA}">
      <dgm:prSet phldrT="[Tes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F4183510-C00A-4A54-817D-B590FDAF7AED}" type="parTrans" cxnId="{533CC6D9-E63A-4725-A18C-0C7DA9160D54}">
      <dgm:prSet/>
      <dgm:spPr/>
      <dgm:t>
        <a:bodyPr/>
        <a:lstStyle/>
        <a:p>
          <a:endParaRPr lang="it-IT"/>
        </a:p>
      </dgm:t>
    </dgm:pt>
    <dgm:pt modelId="{5F9CEE39-E728-4831-B8D2-EA09EC01391C}" type="sibTrans" cxnId="{533CC6D9-E63A-4725-A18C-0C7DA9160D54}">
      <dgm:prSet/>
      <dgm:spPr/>
      <dgm:t>
        <a:bodyPr/>
        <a:lstStyle/>
        <a:p>
          <a:endParaRPr lang="it-IT"/>
        </a:p>
      </dgm:t>
    </dgm:pt>
    <dgm:pt modelId="{0B619BB2-08D9-4798-A408-695A0A0D71BF}">
      <dgm:prSet phldrT="[Tes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8232CA93-CC91-4D3D-9415-200421FC866F}" type="parTrans" cxnId="{C9DC1737-D12B-413F-9662-2E72CE8FD669}">
      <dgm:prSet/>
      <dgm:spPr/>
      <dgm:t>
        <a:bodyPr/>
        <a:lstStyle/>
        <a:p>
          <a:endParaRPr lang="it-IT"/>
        </a:p>
      </dgm:t>
    </dgm:pt>
    <dgm:pt modelId="{282E9756-0CB7-477F-8E6C-F25F3B9F1542}" type="sibTrans" cxnId="{C9DC1737-D12B-413F-9662-2E72CE8FD669}">
      <dgm:prSet/>
      <dgm:spPr/>
      <dgm:t>
        <a:bodyPr/>
        <a:lstStyle/>
        <a:p>
          <a:endParaRPr lang="it-IT"/>
        </a:p>
      </dgm:t>
    </dgm:pt>
    <dgm:pt modelId="{F593D7E2-32D7-4606-846C-48B92841B6B0}">
      <dgm:prSet phldrT="[Tes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49810805-ED7F-4CFD-AB81-D09836A7B175}" type="parTrans" cxnId="{FB69F16E-D4BA-4BAE-BA5D-03D6D836C50C}">
      <dgm:prSet/>
      <dgm:spPr/>
      <dgm:t>
        <a:bodyPr/>
        <a:lstStyle/>
        <a:p>
          <a:endParaRPr lang="it-IT"/>
        </a:p>
      </dgm:t>
    </dgm:pt>
    <dgm:pt modelId="{5B06A9B1-ECA0-4136-97B9-85C64E73E30F}" type="sibTrans" cxnId="{FB69F16E-D4BA-4BAE-BA5D-03D6D836C50C}">
      <dgm:prSet/>
      <dgm:spPr/>
      <dgm:t>
        <a:bodyPr/>
        <a:lstStyle/>
        <a:p>
          <a:endParaRPr lang="it-IT"/>
        </a:p>
      </dgm:t>
    </dgm:pt>
    <dgm:pt modelId="{85B78E81-1456-41D6-A808-254D4F44ACFD}">
      <dgm:prSet phldrT="[Tes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6D1CBF5C-7274-4A8B-9F76-46F0E76ABDDE}" type="parTrans" cxnId="{F2D18B6B-B5F3-41AE-B8A0-34F7E5480CA8}">
      <dgm:prSet/>
      <dgm:spPr/>
      <dgm:t>
        <a:bodyPr/>
        <a:lstStyle/>
        <a:p>
          <a:endParaRPr lang="it-IT"/>
        </a:p>
      </dgm:t>
    </dgm:pt>
    <dgm:pt modelId="{D42B823D-0B89-4132-85A8-FD1CEF9CFF71}" type="sibTrans" cxnId="{F2D18B6B-B5F3-41AE-B8A0-34F7E5480CA8}">
      <dgm:prSet/>
      <dgm:spPr/>
      <dgm:t>
        <a:bodyPr/>
        <a:lstStyle/>
        <a:p>
          <a:endParaRPr lang="it-IT"/>
        </a:p>
      </dgm:t>
    </dgm:pt>
    <dgm:pt modelId="{DFCA16EF-1044-49A7-96F1-1C5C81AFC907}">
      <dgm:prSet phldrT="[Testo]" custT="1"/>
      <dgm:spPr/>
      <dgm:t>
        <a:bodyPr/>
        <a:lstStyle/>
        <a:p>
          <a:pPr rtl="0"/>
          <a:r>
            <a:rPr lang="en-GB" sz="1400" dirty="0" smtClean="0"/>
            <a:t>Input message is parsed and checks are performed, including</a:t>
          </a:r>
          <a:r>
            <a:rPr lang="it-IT" sz="1400" dirty="0" smtClean="0"/>
            <a:t> </a:t>
          </a:r>
          <a:r>
            <a:rPr lang="it-IT" sz="1400" dirty="0" err="1" smtClean="0"/>
            <a:t>content</a:t>
          </a:r>
          <a:r>
            <a:rPr lang="it-IT" sz="1400" dirty="0" smtClean="0"/>
            <a:t> and </a:t>
          </a:r>
          <a:r>
            <a:rPr lang="it-IT" sz="1400" dirty="0" err="1" smtClean="0"/>
            <a:t>logic</a:t>
          </a:r>
          <a:r>
            <a:rPr lang="it-IT" sz="1400" dirty="0" smtClean="0"/>
            <a:t> </a:t>
          </a:r>
          <a:endParaRPr lang="it-IT" sz="1400" dirty="0"/>
        </a:p>
      </dgm:t>
    </dgm:pt>
    <dgm:pt modelId="{8BF0FE27-43A7-470E-A162-BD3E3620924E}" type="parTrans" cxnId="{33D61648-2D4B-4987-B3D5-446A9201806B}">
      <dgm:prSet/>
      <dgm:spPr/>
      <dgm:t>
        <a:bodyPr/>
        <a:lstStyle/>
        <a:p>
          <a:endParaRPr lang="it-IT"/>
        </a:p>
      </dgm:t>
    </dgm:pt>
    <dgm:pt modelId="{66A21AF2-3889-4786-B100-628979AF3451}" type="sibTrans" cxnId="{33D61648-2D4B-4987-B3D5-446A9201806B}">
      <dgm:prSet/>
      <dgm:spPr/>
      <dgm:t>
        <a:bodyPr/>
        <a:lstStyle/>
        <a:p>
          <a:endParaRPr lang="it-IT"/>
        </a:p>
      </dgm:t>
    </dgm:pt>
    <dgm:pt modelId="{3366EBAB-000F-411F-97B4-EBDB655B30C2}">
      <dgm:prSet phldrT="[Testo]" custT="1"/>
      <dgm:spPr/>
      <dgm:t>
        <a:bodyPr/>
        <a:lstStyle/>
        <a:p>
          <a:pPr rtl="0"/>
          <a:r>
            <a:rPr lang="en-GB" sz="1400" dirty="0" smtClean="0"/>
            <a:t>The user sends a message containing authentication info and the  statements to be submitted (</a:t>
          </a:r>
          <a:r>
            <a:rPr lang="it-IT" sz="1400" dirty="0" smtClean="0"/>
            <a:t>Stata and R)</a:t>
          </a:r>
          <a:endParaRPr lang="it-IT" sz="1400" dirty="0"/>
        </a:p>
      </dgm:t>
    </dgm:pt>
    <dgm:pt modelId="{911C1E0F-C3D8-4F15-983C-A9421ABC9632}" type="parTrans" cxnId="{A85107C1-58F6-4F00-B579-14C3D62BD650}">
      <dgm:prSet/>
      <dgm:spPr/>
      <dgm:t>
        <a:bodyPr/>
        <a:lstStyle/>
        <a:p>
          <a:endParaRPr lang="it-IT"/>
        </a:p>
      </dgm:t>
    </dgm:pt>
    <dgm:pt modelId="{52EB2553-B7B2-4821-BB2F-3EC755807CCA}" type="sibTrans" cxnId="{A85107C1-58F6-4F00-B579-14C3D62BD650}">
      <dgm:prSet/>
      <dgm:spPr/>
      <dgm:t>
        <a:bodyPr/>
        <a:lstStyle/>
        <a:p>
          <a:endParaRPr lang="it-IT"/>
        </a:p>
      </dgm:t>
    </dgm:pt>
    <dgm:pt modelId="{6953F575-4A1F-4821-A77B-23471A18B1B5}" type="pres">
      <dgm:prSet presAssocID="{4476CAE4-80DD-40ED-A332-CA42077FF8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3E78704-84C1-41E7-BC40-7EA454781F7D}" type="pres">
      <dgm:prSet presAssocID="{7CF88C5F-E7D4-48B2-A797-3FF10C267BB8}" presName="root1" presStyleCnt="0"/>
      <dgm:spPr/>
    </dgm:pt>
    <dgm:pt modelId="{0C95D3C0-A384-4267-9017-5FC4E6447B8F}" type="pres">
      <dgm:prSet presAssocID="{7CF88C5F-E7D4-48B2-A797-3FF10C267BB8}" presName="LevelOneTextNode" presStyleLbl="node0" presStyleIdx="0" presStyleCnt="3" custScaleX="89919" custScaleY="15924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F4A3E24-A9FB-463F-A0A8-B6F81C98B64F}" type="pres">
      <dgm:prSet presAssocID="{7CF88C5F-E7D4-48B2-A797-3FF10C267BB8}" presName="level2hierChild" presStyleCnt="0"/>
      <dgm:spPr/>
    </dgm:pt>
    <dgm:pt modelId="{02286424-9483-4015-A3AE-BCC536C024E3}" type="pres">
      <dgm:prSet presAssocID="{72DBFBF1-49F8-470E-BB82-C91AE6A025DE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FAA2D83A-C0A0-4938-AE90-AE338C931EBD}" type="pres">
      <dgm:prSet presAssocID="{72DBFBF1-49F8-470E-BB82-C91AE6A025DE}" presName="connTx" presStyleLbl="parChTrans1D2" presStyleIdx="0" presStyleCnt="1"/>
      <dgm:spPr/>
      <dgm:t>
        <a:bodyPr/>
        <a:lstStyle/>
        <a:p>
          <a:endParaRPr lang="it-IT"/>
        </a:p>
      </dgm:t>
    </dgm:pt>
    <dgm:pt modelId="{4463BBB2-E5AD-490A-9E29-872F8408543D}" type="pres">
      <dgm:prSet presAssocID="{73653C45-E379-43F2-8517-17C7C2DB433C}" presName="root2" presStyleCnt="0"/>
      <dgm:spPr/>
    </dgm:pt>
    <dgm:pt modelId="{E153238A-60F5-4514-A3AE-FA0F9F7086A9}" type="pres">
      <dgm:prSet presAssocID="{73653C45-E379-43F2-8517-17C7C2DB433C}" presName="LevelTwoTextNode" presStyleLbl="node2" presStyleIdx="0" presStyleCnt="1" custScaleX="97178" custScaleY="13309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CAA9C16-6CF8-45B8-AC79-A97B5062A95A}" type="pres">
      <dgm:prSet presAssocID="{73653C45-E379-43F2-8517-17C7C2DB433C}" presName="level3hierChild" presStyleCnt="0"/>
      <dgm:spPr/>
    </dgm:pt>
    <dgm:pt modelId="{5151F08F-0E2F-4392-8F57-37F24039664C}" type="pres">
      <dgm:prSet presAssocID="{8232CA93-CC91-4D3D-9415-200421FC866F}" presName="conn2-1" presStyleLbl="parChTrans1D3" presStyleIdx="0" presStyleCnt="2"/>
      <dgm:spPr/>
      <dgm:t>
        <a:bodyPr/>
        <a:lstStyle/>
        <a:p>
          <a:endParaRPr lang="it-IT"/>
        </a:p>
      </dgm:t>
    </dgm:pt>
    <dgm:pt modelId="{746CD41E-995E-4D41-8FCB-80999F6F2661}" type="pres">
      <dgm:prSet presAssocID="{8232CA93-CC91-4D3D-9415-200421FC866F}" presName="connTx" presStyleLbl="parChTrans1D3" presStyleIdx="0" presStyleCnt="2"/>
      <dgm:spPr/>
      <dgm:t>
        <a:bodyPr/>
        <a:lstStyle/>
        <a:p>
          <a:endParaRPr lang="it-IT"/>
        </a:p>
      </dgm:t>
    </dgm:pt>
    <dgm:pt modelId="{F57FE4AE-AFA7-4A15-8186-AD2B319DFC76}" type="pres">
      <dgm:prSet presAssocID="{0B619BB2-08D9-4798-A408-695A0A0D71BF}" presName="root2" presStyleCnt="0"/>
      <dgm:spPr/>
    </dgm:pt>
    <dgm:pt modelId="{27423626-1EEA-4D16-910D-B56D53686CBF}" type="pres">
      <dgm:prSet presAssocID="{0B619BB2-08D9-4798-A408-695A0A0D71BF}" presName="LevelTwoTextNode" presStyleLbl="node3" presStyleIdx="0" presStyleCnt="2" custScaleX="94255" custScaleY="164874" custLinFactNeighborX="-3756" custLinFactNeighborY="-1982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BE64412-7DA6-4D62-B84E-2C60C3DF0E57}" type="pres">
      <dgm:prSet presAssocID="{0B619BB2-08D9-4798-A408-695A0A0D71BF}" presName="level3hierChild" presStyleCnt="0"/>
      <dgm:spPr/>
    </dgm:pt>
    <dgm:pt modelId="{C5D23A30-91B3-43B7-B6D2-87B8F6F5EE81}" type="pres">
      <dgm:prSet presAssocID="{49810805-ED7F-4CFD-AB81-D09836A7B175}" presName="conn2-1" presStyleLbl="parChTrans1D4" presStyleIdx="0" presStyleCnt="2"/>
      <dgm:spPr/>
      <dgm:t>
        <a:bodyPr/>
        <a:lstStyle/>
        <a:p>
          <a:endParaRPr lang="it-IT"/>
        </a:p>
      </dgm:t>
    </dgm:pt>
    <dgm:pt modelId="{FB1FB7ED-B35D-402B-B8A1-0EFE23D1B556}" type="pres">
      <dgm:prSet presAssocID="{49810805-ED7F-4CFD-AB81-D09836A7B175}" presName="connTx" presStyleLbl="parChTrans1D4" presStyleIdx="0" presStyleCnt="2"/>
      <dgm:spPr/>
      <dgm:t>
        <a:bodyPr/>
        <a:lstStyle/>
        <a:p>
          <a:endParaRPr lang="it-IT"/>
        </a:p>
      </dgm:t>
    </dgm:pt>
    <dgm:pt modelId="{469A12FD-23E1-478C-A5E8-C09F07CCC234}" type="pres">
      <dgm:prSet presAssocID="{F593D7E2-32D7-4606-846C-48B92841B6B0}" presName="root2" presStyleCnt="0"/>
      <dgm:spPr/>
    </dgm:pt>
    <dgm:pt modelId="{B6EA965D-D46F-4B79-ACB9-CC60FEE4BA36}" type="pres">
      <dgm:prSet presAssocID="{F593D7E2-32D7-4606-846C-48B92841B6B0}" presName="LevelTwoTextNode" presStyleLbl="node4" presStyleIdx="0" presStyleCnt="2" custScaleX="130627" custScaleY="15390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71540B3-2928-4BA2-9E15-E94AA121CD13}" type="pres">
      <dgm:prSet presAssocID="{F593D7E2-32D7-4606-846C-48B92841B6B0}" presName="level3hierChild" presStyleCnt="0"/>
      <dgm:spPr/>
    </dgm:pt>
    <dgm:pt modelId="{0AF878BD-3000-4E5F-8D8E-6735650B79A6}" type="pres">
      <dgm:prSet presAssocID="{6D1CBF5C-7274-4A8B-9F76-46F0E76ABDDE}" presName="conn2-1" presStyleLbl="parChTrans1D4" presStyleIdx="1" presStyleCnt="2"/>
      <dgm:spPr/>
      <dgm:t>
        <a:bodyPr/>
        <a:lstStyle/>
        <a:p>
          <a:endParaRPr lang="it-IT"/>
        </a:p>
      </dgm:t>
    </dgm:pt>
    <dgm:pt modelId="{E686236E-71F3-4E6A-9EBC-45E36A3ADBD8}" type="pres">
      <dgm:prSet presAssocID="{6D1CBF5C-7274-4A8B-9F76-46F0E76ABDDE}" presName="connTx" presStyleLbl="parChTrans1D4" presStyleIdx="1" presStyleCnt="2"/>
      <dgm:spPr/>
      <dgm:t>
        <a:bodyPr/>
        <a:lstStyle/>
        <a:p>
          <a:endParaRPr lang="it-IT"/>
        </a:p>
      </dgm:t>
    </dgm:pt>
    <dgm:pt modelId="{F7AF4473-C429-45ED-A5BB-313132E8109E}" type="pres">
      <dgm:prSet presAssocID="{85B78E81-1456-41D6-A808-254D4F44ACFD}" presName="root2" presStyleCnt="0"/>
      <dgm:spPr/>
    </dgm:pt>
    <dgm:pt modelId="{E429C7DD-03AC-47BC-9B1D-23179DBE5CDF}" type="pres">
      <dgm:prSet presAssocID="{85B78E81-1456-41D6-A808-254D4F44ACFD}" presName="LevelTwoTextNode" presStyleLbl="node4" presStyleIdx="1" presStyleCnt="2" custScaleX="88888" custScaleY="14834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2EEE8FF-462C-44D8-B3D3-67F59EE8647E}" type="pres">
      <dgm:prSet presAssocID="{85B78E81-1456-41D6-A808-254D4F44ACFD}" presName="level3hierChild" presStyleCnt="0"/>
      <dgm:spPr/>
    </dgm:pt>
    <dgm:pt modelId="{7D48979B-D0EF-4C44-AFC5-C2BF2A41860C}" type="pres">
      <dgm:prSet presAssocID="{F4183510-C00A-4A54-817D-B590FDAF7AED}" presName="conn2-1" presStyleLbl="parChTrans1D3" presStyleIdx="1" presStyleCnt="2"/>
      <dgm:spPr/>
      <dgm:t>
        <a:bodyPr/>
        <a:lstStyle/>
        <a:p>
          <a:endParaRPr lang="it-IT"/>
        </a:p>
      </dgm:t>
    </dgm:pt>
    <dgm:pt modelId="{CBAC1F3C-1842-473A-9887-05827ABFAA46}" type="pres">
      <dgm:prSet presAssocID="{F4183510-C00A-4A54-817D-B590FDAF7AED}" presName="connTx" presStyleLbl="parChTrans1D3" presStyleIdx="1" presStyleCnt="2"/>
      <dgm:spPr/>
      <dgm:t>
        <a:bodyPr/>
        <a:lstStyle/>
        <a:p>
          <a:endParaRPr lang="it-IT"/>
        </a:p>
      </dgm:t>
    </dgm:pt>
    <dgm:pt modelId="{560726C0-1EF6-4E4E-91DE-6C1B8E5293B9}" type="pres">
      <dgm:prSet presAssocID="{03AC0AAD-95F9-451E-B9A2-C9AD107D7EAA}" presName="root2" presStyleCnt="0"/>
      <dgm:spPr/>
    </dgm:pt>
    <dgm:pt modelId="{BDD67773-063F-4419-8D5A-D18BDA2E20FF}" type="pres">
      <dgm:prSet presAssocID="{03AC0AAD-95F9-451E-B9A2-C9AD107D7EAA}" presName="LevelTwoTextNode" presStyleLbl="node3" presStyleIdx="1" presStyleCnt="2" custScaleX="82803" custScaleY="11835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9D36630-2166-4B6A-80B9-F2D8E76F8578}" type="pres">
      <dgm:prSet presAssocID="{03AC0AAD-95F9-451E-B9A2-C9AD107D7EAA}" presName="level3hierChild" presStyleCnt="0"/>
      <dgm:spPr/>
    </dgm:pt>
    <dgm:pt modelId="{AC32B9AA-735A-4D58-89CC-DEB67CD2E9A0}" type="pres">
      <dgm:prSet presAssocID="{DFCA16EF-1044-49A7-96F1-1C5C81AFC907}" presName="root1" presStyleCnt="0"/>
      <dgm:spPr/>
    </dgm:pt>
    <dgm:pt modelId="{4CD1D06B-0E7E-40DD-B018-CCF8C8E349CD}" type="pres">
      <dgm:prSet presAssocID="{DFCA16EF-1044-49A7-96F1-1C5C81AFC907}" presName="LevelOneTextNode" presStyleLbl="node0" presStyleIdx="1" presStyleCnt="3" custScaleX="123021" custScaleY="145339" custLinFactX="19563" custLinFactNeighborX="100000" custLinFactNeighborY="-1283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DE8F962-9494-4742-8FD5-8B969E1C429E}" type="pres">
      <dgm:prSet presAssocID="{DFCA16EF-1044-49A7-96F1-1C5C81AFC907}" presName="level2hierChild" presStyleCnt="0"/>
      <dgm:spPr/>
    </dgm:pt>
    <dgm:pt modelId="{B0A980CD-4BB2-4B7F-B929-B5F2D6C126B6}" type="pres">
      <dgm:prSet presAssocID="{3366EBAB-000F-411F-97B4-EBDB655B30C2}" presName="root1" presStyleCnt="0"/>
      <dgm:spPr/>
    </dgm:pt>
    <dgm:pt modelId="{5F3FFB21-E13A-4D4C-9C2F-087520B4D068}" type="pres">
      <dgm:prSet presAssocID="{3366EBAB-000F-411F-97B4-EBDB655B30C2}" presName="LevelOneTextNode" presStyleLbl="node0" presStyleIdx="2" presStyleCnt="3" custScaleX="151778" custScaleY="145339" custLinFactY="-200000" custLinFactNeighborX="-30288" custLinFactNeighborY="-27934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0D3AAFF-6C8B-4C06-BBF3-AC02738CFC82}" type="pres">
      <dgm:prSet presAssocID="{3366EBAB-000F-411F-97B4-EBDB655B30C2}" presName="level2hierChild" presStyleCnt="0"/>
      <dgm:spPr/>
    </dgm:pt>
  </dgm:ptLst>
  <dgm:cxnLst>
    <dgm:cxn modelId="{33D61648-2D4B-4987-B3D5-446A9201806B}" srcId="{4476CAE4-80DD-40ED-A332-CA42077FF833}" destId="{DFCA16EF-1044-49A7-96F1-1C5C81AFC907}" srcOrd="1" destOrd="0" parTransId="{8BF0FE27-43A7-470E-A162-BD3E3620924E}" sibTransId="{66A21AF2-3889-4786-B100-628979AF3451}"/>
    <dgm:cxn modelId="{E3873F36-19C9-4A91-B4A3-2B6C2DBA57C7}" type="presOf" srcId="{85B78E81-1456-41D6-A808-254D4F44ACFD}" destId="{E429C7DD-03AC-47BC-9B1D-23179DBE5CDF}" srcOrd="0" destOrd="0" presId="urn:microsoft.com/office/officeart/2005/8/layout/hierarchy2"/>
    <dgm:cxn modelId="{5BE473F6-818F-49F6-89EB-4AB6D20CA460}" type="presOf" srcId="{6D1CBF5C-7274-4A8B-9F76-46F0E76ABDDE}" destId="{0AF878BD-3000-4E5F-8D8E-6735650B79A6}" srcOrd="0" destOrd="0" presId="urn:microsoft.com/office/officeart/2005/8/layout/hierarchy2"/>
    <dgm:cxn modelId="{710318DE-7A2B-4CD5-931A-E89C5F0951D8}" type="presOf" srcId="{4476CAE4-80DD-40ED-A332-CA42077FF833}" destId="{6953F575-4A1F-4821-A77B-23471A18B1B5}" srcOrd="0" destOrd="0" presId="urn:microsoft.com/office/officeart/2005/8/layout/hierarchy2"/>
    <dgm:cxn modelId="{AF3B0079-FEB0-4174-BE83-90EE0D8DCC37}" type="presOf" srcId="{F4183510-C00A-4A54-817D-B590FDAF7AED}" destId="{CBAC1F3C-1842-473A-9887-05827ABFAA46}" srcOrd="1" destOrd="0" presId="urn:microsoft.com/office/officeart/2005/8/layout/hierarchy2"/>
    <dgm:cxn modelId="{C9DC1737-D12B-413F-9662-2E72CE8FD669}" srcId="{73653C45-E379-43F2-8517-17C7C2DB433C}" destId="{0B619BB2-08D9-4798-A408-695A0A0D71BF}" srcOrd="0" destOrd="0" parTransId="{8232CA93-CC91-4D3D-9415-200421FC866F}" sibTransId="{282E9756-0CB7-477F-8E6C-F25F3B9F1542}"/>
    <dgm:cxn modelId="{F2D18B6B-B5F3-41AE-B8A0-34F7E5480CA8}" srcId="{0B619BB2-08D9-4798-A408-695A0A0D71BF}" destId="{85B78E81-1456-41D6-A808-254D4F44ACFD}" srcOrd="1" destOrd="0" parTransId="{6D1CBF5C-7274-4A8B-9F76-46F0E76ABDDE}" sibTransId="{D42B823D-0B89-4132-85A8-FD1CEF9CFF71}"/>
    <dgm:cxn modelId="{98086F6A-AC1D-4802-840E-7DC0C3464FAD}" type="presOf" srcId="{DFCA16EF-1044-49A7-96F1-1C5C81AFC907}" destId="{4CD1D06B-0E7E-40DD-B018-CCF8C8E349CD}" srcOrd="0" destOrd="0" presId="urn:microsoft.com/office/officeart/2005/8/layout/hierarchy2"/>
    <dgm:cxn modelId="{533CC6D9-E63A-4725-A18C-0C7DA9160D54}" srcId="{73653C45-E379-43F2-8517-17C7C2DB433C}" destId="{03AC0AAD-95F9-451E-B9A2-C9AD107D7EAA}" srcOrd="1" destOrd="0" parTransId="{F4183510-C00A-4A54-817D-B590FDAF7AED}" sibTransId="{5F9CEE39-E728-4831-B8D2-EA09EC01391C}"/>
    <dgm:cxn modelId="{95B60119-4AE6-4BD4-958E-30D6D13E3313}" type="presOf" srcId="{72DBFBF1-49F8-470E-BB82-C91AE6A025DE}" destId="{FAA2D83A-C0A0-4938-AE90-AE338C931EBD}" srcOrd="1" destOrd="0" presId="urn:microsoft.com/office/officeart/2005/8/layout/hierarchy2"/>
    <dgm:cxn modelId="{5B557D7E-ECB1-4935-8367-59FEB77B9015}" type="presOf" srcId="{F4183510-C00A-4A54-817D-B590FDAF7AED}" destId="{7D48979B-D0EF-4C44-AFC5-C2BF2A41860C}" srcOrd="0" destOrd="0" presId="urn:microsoft.com/office/officeart/2005/8/layout/hierarchy2"/>
    <dgm:cxn modelId="{A5181D4D-AAD4-4B32-AB1F-DE42F31E641A}" type="presOf" srcId="{73653C45-E379-43F2-8517-17C7C2DB433C}" destId="{E153238A-60F5-4514-A3AE-FA0F9F7086A9}" srcOrd="0" destOrd="0" presId="urn:microsoft.com/office/officeart/2005/8/layout/hierarchy2"/>
    <dgm:cxn modelId="{CF43F50E-969F-4637-BFF7-C3432C61E2A1}" type="presOf" srcId="{3366EBAB-000F-411F-97B4-EBDB655B30C2}" destId="{5F3FFB21-E13A-4D4C-9C2F-087520B4D068}" srcOrd="0" destOrd="0" presId="urn:microsoft.com/office/officeart/2005/8/layout/hierarchy2"/>
    <dgm:cxn modelId="{9CF7ABE2-B660-4549-A56D-353E41442034}" type="presOf" srcId="{0B619BB2-08D9-4798-A408-695A0A0D71BF}" destId="{27423626-1EEA-4D16-910D-B56D53686CBF}" srcOrd="0" destOrd="0" presId="urn:microsoft.com/office/officeart/2005/8/layout/hierarchy2"/>
    <dgm:cxn modelId="{A85107C1-58F6-4F00-B579-14C3D62BD650}" srcId="{4476CAE4-80DD-40ED-A332-CA42077FF833}" destId="{3366EBAB-000F-411F-97B4-EBDB655B30C2}" srcOrd="2" destOrd="0" parTransId="{911C1E0F-C3D8-4F15-983C-A9421ABC9632}" sibTransId="{52EB2553-B7B2-4821-BB2F-3EC755807CCA}"/>
    <dgm:cxn modelId="{97FF3185-47EB-4E0B-B6F7-F255BA01510C}" type="presOf" srcId="{03AC0AAD-95F9-451E-B9A2-C9AD107D7EAA}" destId="{BDD67773-063F-4419-8D5A-D18BDA2E20FF}" srcOrd="0" destOrd="0" presId="urn:microsoft.com/office/officeart/2005/8/layout/hierarchy2"/>
    <dgm:cxn modelId="{6D8B3B49-4155-4AD9-8E06-1AA7D6732903}" type="presOf" srcId="{8232CA93-CC91-4D3D-9415-200421FC866F}" destId="{746CD41E-995E-4D41-8FCB-80999F6F2661}" srcOrd="1" destOrd="0" presId="urn:microsoft.com/office/officeart/2005/8/layout/hierarchy2"/>
    <dgm:cxn modelId="{DE3E7F82-75F8-4C14-9F59-70AF7D0BF9F3}" type="presOf" srcId="{49810805-ED7F-4CFD-AB81-D09836A7B175}" destId="{C5D23A30-91B3-43B7-B6D2-87B8F6F5EE81}" srcOrd="0" destOrd="0" presId="urn:microsoft.com/office/officeart/2005/8/layout/hierarchy2"/>
    <dgm:cxn modelId="{FAAD1DBB-44D2-4F7A-9B50-6CC4B4628B33}" srcId="{4476CAE4-80DD-40ED-A332-CA42077FF833}" destId="{7CF88C5F-E7D4-48B2-A797-3FF10C267BB8}" srcOrd="0" destOrd="0" parTransId="{46EE8112-5F56-4F78-9780-05BC3129B268}" sibTransId="{03EFF344-E443-458F-9B43-8C40794E99B7}"/>
    <dgm:cxn modelId="{9AB6C0D7-5B1A-4410-A1F0-A6E240FF0C02}" type="presOf" srcId="{72DBFBF1-49F8-470E-BB82-C91AE6A025DE}" destId="{02286424-9483-4015-A3AE-BCC536C024E3}" srcOrd="0" destOrd="0" presId="urn:microsoft.com/office/officeart/2005/8/layout/hierarchy2"/>
    <dgm:cxn modelId="{C2AA78B0-A26F-450A-8349-82B9519981A2}" type="presOf" srcId="{F593D7E2-32D7-4606-846C-48B92841B6B0}" destId="{B6EA965D-D46F-4B79-ACB9-CC60FEE4BA36}" srcOrd="0" destOrd="0" presId="urn:microsoft.com/office/officeart/2005/8/layout/hierarchy2"/>
    <dgm:cxn modelId="{E84AD700-F91A-4B5C-B4D4-F67266F6D647}" type="presOf" srcId="{8232CA93-CC91-4D3D-9415-200421FC866F}" destId="{5151F08F-0E2F-4392-8F57-37F24039664C}" srcOrd="0" destOrd="0" presId="urn:microsoft.com/office/officeart/2005/8/layout/hierarchy2"/>
    <dgm:cxn modelId="{81136E93-462F-415D-A1B6-170813A9A6EB}" srcId="{7CF88C5F-E7D4-48B2-A797-3FF10C267BB8}" destId="{73653C45-E379-43F2-8517-17C7C2DB433C}" srcOrd="0" destOrd="0" parTransId="{72DBFBF1-49F8-470E-BB82-C91AE6A025DE}" sibTransId="{4B5CC23D-9310-4F1A-820F-7263548AB5F4}"/>
    <dgm:cxn modelId="{31B9B4D7-27DA-4623-8100-0196D224E739}" type="presOf" srcId="{6D1CBF5C-7274-4A8B-9F76-46F0E76ABDDE}" destId="{E686236E-71F3-4E6A-9EBC-45E36A3ADBD8}" srcOrd="1" destOrd="0" presId="urn:microsoft.com/office/officeart/2005/8/layout/hierarchy2"/>
    <dgm:cxn modelId="{30213DAB-51FD-40D8-8DCE-51A052D7A4AF}" type="presOf" srcId="{49810805-ED7F-4CFD-AB81-D09836A7B175}" destId="{FB1FB7ED-B35D-402B-B8A1-0EFE23D1B556}" srcOrd="1" destOrd="0" presId="urn:microsoft.com/office/officeart/2005/8/layout/hierarchy2"/>
    <dgm:cxn modelId="{F713440F-2168-491F-8F42-232D94A8E8ED}" type="presOf" srcId="{7CF88C5F-E7D4-48B2-A797-3FF10C267BB8}" destId="{0C95D3C0-A384-4267-9017-5FC4E6447B8F}" srcOrd="0" destOrd="0" presId="urn:microsoft.com/office/officeart/2005/8/layout/hierarchy2"/>
    <dgm:cxn modelId="{FB69F16E-D4BA-4BAE-BA5D-03D6D836C50C}" srcId="{0B619BB2-08D9-4798-A408-695A0A0D71BF}" destId="{F593D7E2-32D7-4606-846C-48B92841B6B0}" srcOrd="0" destOrd="0" parTransId="{49810805-ED7F-4CFD-AB81-D09836A7B175}" sibTransId="{5B06A9B1-ECA0-4136-97B9-85C64E73E30F}"/>
    <dgm:cxn modelId="{BF8D20A9-1819-47E0-B92B-4CE5A0976E0C}" type="presParOf" srcId="{6953F575-4A1F-4821-A77B-23471A18B1B5}" destId="{23E78704-84C1-41E7-BC40-7EA454781F7D}" srcOrd="0" destOrd="0" presId="urn:microsoft.com/office/officeart/2005/8/layout/hierarchy2"/>
    <dgm:cxn modelId="{47BABE61-32BF-46EE-9746-666E114B5F51}" type="presParOf" srcId="{23E78704-84C1-41E7-BC40-7EA454781F7D}" destId="{0C95D3C0-A384-4267-9017-5FC4E6447B8F}" srcOrd="0" destOrd="0" presId="urn:microsoft.com/office/officeart/2005/8/layout/hierarchy2"/>
    <dgm:cxn modelId="{03FD7036-4F5A-4195-994F-A0CAD2EDD877}" type="presParOf" srcId="{23E78704-84C1-41E7-BC40-7EA454781F7D}" destId="{0F4A3E24-A9FB-463F-A0A8-B6F81C98B64F}" srcOrd="1" destOrd="0" presId="urn:microsoft.com/office/officeart/2005/8/layout/hierarchy2"/>
    <dgm:cxn modelId="{D3D7F3B3-9AA8-4D74-B394-985E3E55FB3E}" type="presParOf" srcId="{0F4A3E24-A9FB-463F-A0A8-B6F81C98B64F}" destId="{02286424-9483-4015-A3AE-BCC536C024E3}" srcOrd="0" destOrd="0" presId="urn:microsoft.com/office/officeart/2005/8/layout/hierarchy2"/>
    <dgm:cxn modelId="{E9530AB3-98B5-4198-A6EF-5EB420976803}" type="presParOf" srcId="{02286424-9483-4015-A3AE-BCC536C024E3}" destId="{FAA2D83A-C0A0-4938-AE90-AE338C931EBD}" srcOrd="0" destOrd="0" presId="urn:microsoft.com/office/officeart/2005/8/layout/hierarchy2"/>
    <dgm:cxn modelId="{D1A69517-4346-4ECC-8BF5-40AFBFC938C0}" type="presParOf" srcId="{0F4A3E24-A9FB-463F-A0A8-B6F81C98B64F}" destId="{4463BBB2-E5AD-490A-9E29-872F8408543D}" srcOrd="1" destOrd="0" presId="urn:microsoft.com/office/officeart/2005/8/layout/hierarchy2"/>
    <dgm:cxn modelId="{4D228CE0-3796-47C1-B642-3E1698CCA896}" type="presParOf" srcId="{4463BBB2-E5AD-490A-9E29-872F8408543D}" destId="{E153238A-60F5-4514-A3AE-FA0F9F7086A9}" srcOrd="0" destOrd="0" presId="urn:microsoft.com/office/officeart/2005/8/layout/hierarchy2"/>
    <dgm:cxn modelId="{FCADF2E5-FE51-443D-BA39-A51534AA5E77}" type="presParOf" srcId="{4463BBB2-E5AD-490A-9E29-872F8408543D}" destId="{FCAA9C16-6CF8-45B8-AC79-A97B5062A95A}" srcOrd="1" destOrd="0" presId="urn:microsoft.com/office/officeart/2005/8/layout/hierarchy2"/>
    <dgm:cxn modelId="{91AEEDB8-679C-4E7E-8FC0-2611847CEE7E}" type="presParOf" srcId="{FCAA9C16-6CF8-45B8-AC79-A97B5062A95A}" destId="{5151F08F-0E2F-4392-8F57-37F24039664C}" srcOrd="0" destOrd="0" presId="urn:microsoft.com/office/officeart/2005/8/layout/hierarchy2"/>
    <dgm:cxn modelId="{B893EB04-8B5B-4192-9227-0DE60B4301C3}" type="presParOf" srcId="{5151F08F-0E2F-4392-8F57-37F24039664C}" destId="{746CD41E-995E-4D41-8FCB-80999F6F2661}" srcOrd="0" destOrd="0" presId="urn:microsoft.com/office/officeart/2005/8/layout/hierarchy2"/>
    <dgm:cxn modelId="{939C91CB-6BD8-467C-8CA1-C5F79D2E341B}" type="presParOf" srcId="{FCAA9C16-6CF8-45B8-AC79-A97B5062A95A}" destId="{F57FE4AE-AFA7-4A15-8186-AD2B319DFC76}" srcOrd="1" destOrd="0" presId="urn:microsoft.com/office/officeart/2005/8/layout/hierarchy2"/>
    <dgm:cxn modelId="{C97F24B3-16EA-4813-B0D2-C277702B1D76}" type="presParOf" srcId="{F57FE4AE-AFA7-4A15-8186-AD2B319DFC76}" destId="{27423626-1EEA-4D16-910D-B56D53686CBF}" srcOrd="0" destOrd="0" presId="urn:microsoft.com/office/officeart/2005/8/layout/hierarchy2"/>
    <dgm:cxn modelId="{E96296D3-BFE1-43C5-B742-037D143D43E2}" type="presParOf" srcId="{F57FE4AE-AFA7-4A15-8186-AD2B319DFC76}" destId="{0BE64412-7DA6-4D62-B84E-2C60C3DF0E57}" srcOrd="1" destOrd="0" presId="urn:microsoft.com/office/officeart/2005/8/layout/hierarchy2"/>
    <dgm:cxn modelId="{6765CF1E-90E8-424E-A23D-082DDE8E3607}" type="presParOf" srcId="{0BE64412-7DA6-4D62-B84E-2C60C3DF0E57}" destId="{C5D23A30-91B3-43B7-B6D2-87B8F6F5EE81}" srcOrd="0" destOrd="0" presId="urn:microsoft.com/office/officeart/2005/8/layout/hierarchy2"/>
    <dgm:cxn modelId="{3C77AC13-19FF-4911-A40B-A483D1A007FA}" type="presParOf" srcId="{C5D23A30-91B3-43B7-B6D2-87B8F6F5EE81}" destId="{FB1FB7ED-B35D-402B-B8A1-0EFE23D1B556}" srcOrd="0" destOrd="0" presId="urn:microsoft.com/office/officeart/2005/8/layout/hierarchy2"/>
    <dgm:cxn modelId="{DDF306A4-F49E-43BE-AAC9-7578D0C83450}" type="presParOf" srcId="{0BE64412-7DA6-4D62-B84E-2C60C3DF0E57}" destId="{469A12FD-23E1-478C-A5E8-C09F07CCC234}" srcOrd="1" destOrd="0" presId="urn:microsoft.com/office/officeart/2005/8/layout/hierarchy2"/>
    <dgm:cxn modelId="{B0F05633-01F4-4DC6-9526-2BD181FAFFA4}" type="presParOf" srcId="{469A12FD-23E1-478C-A5E8-C09F07CCC234}" destId="{B6EA965D-D46F-4B79-ACB9-CC60FEE4BA36}" srcOrd="0" destOrd="0" presId="urn:microsoft.com/office/officeart/2005/8/layout/hierarchy2"/>
    <dgm:cxn modelId="{83C06F73-7C07-4259-B8A7-05D73C403507}" type="presParOf" srcId="{469A12FD-23E1-478C-A5E8-C09F07CCC234}" destId="{A71540B3-2928-4BA2-9E15-E94AA121CD13}" srcOrd="1" destOrd="0" presId="urn:microsoft.com/office/officeart/2005/8/layout/hierarchy2"/>
    <dgm:cxn modelId="{74B83751-1274-4736-B77C-FAABF8383930}" type="presParOf" srcId="{0BE64412-7DA6-4D62-B84E-2C60C3DF0E57}" destId="{0AF878BD-3000-4E5F-8D8E-6735650B79A6}" srcOrd="2" destOrd="0" presId="urn:microsoft.com/office/officeart/2005/8/layout/hierarchy2"/>
    <dgm:cxn modelId="{9BB4FF52-B807-450C-86EE-C0B6B02D98B2}" type="presParOf" srcId="{0AF878BD-3000-4E5F-8D8E-6735650B79A6}" destId="{E686236E-71F3-4E6A-9EBC-45E36A3ADBD8}" srcOrd="0" destOrd="0" presId="urn:microsoft.com/office/officeart/2005/8/layout/hierarchy2"/>
    <dgm:cxn modelId="{32F6027B-058A-4136-9618-837C20A68764}" type="presParOf" srcId="{0BE64412-7DA6-4D62-B84E-2C60C3DF0E57}" destId="{F7AF4473-C429-45ED-A5BB-313132E8109E}" srcOrd="3" destOrd="0" presId="urn:microsoft.com/office/officeart/2005/8/layout/hierarchy2"/>
    <dgm:cxn modelId="{8065B5BA-86FB-41A7-B1BA-5AFEAA373460}" type="presParOf" srcId="{F7AF4473-C429-45ED-A5BB-313132E8109E}" destId="{E429C7DD-03AC-47BC-9B1D-23179DBE5CDF}" srcOrd="0" destOrd="0" presId="urn:microsoft.com/office/officeart/2005/8/layout/hierarchy2"/>
    <dgm:cxn modelId="{9ED0D603-4A75-48FB-AFAC-BCFAD9B823B5}" type="presParOf" srcId="{F7AF4473-C429-45ED-A5BB-313132E8109E}" destId="{42EEE8FF-462C-44D8-B3D3-67F59EE8647E}" srcOrd="1" destOrd="0" presId="urn:microsoft.com/office/officeart/2005/8/layout/hierarchy2"/>
    <dgm:cxn modelId="{58F94959-223E-4DCB-9ACC-C91C71B10C5A}" type="presParOf" srcId="{FCAA9C16-6CF8-45B8-AC79-A97B5062A95A}" destId="{7D48979B-D0EF-4C44-AFC5-C2BF2A41860C}" srcOrd="2" destOrd="0" presId="urn:microsoft.com/office/officeart/2005/8/layout/hierarchy2"/>
    <dgm:cxn modelId="{E37BD50F-C598-468A-909C-BC1187F8E4B2}" type="presParOf" srcId="{7D48979B-D0EF-4C44-AFC5-C2BF2A41860C}" destId="{CBAC1F3C-1842-473A-9887-05827ABFAA46}" srcOrd="0" destOrd="0" presId="urn:microsoft.com/office/officeart/2005/8/layout/hierarchy2"/>
    <dgm:cxn modelId="{9F8D1473-6628-4096-8D89-42F1434823C9}" type="presParOf" srcId="{FCAA9C16-6CF8-45B8-AC79-A97B5062A95A}" destId="{560726C0-1EF6-4E4E-91DE-6C1B8E5293B9}" srcOrd="3" destOrd="0" presId="urn:microsoft.com/office/officeart/2005/8/layout/hierarchy2"/>
    <dgm:cxn modelId="{EE7CD261-20E7-4026-8EE6-F2966FE9D554}" type="presParOf" srcId="{560726C0-1EF6-4E4E-91DE-6C1B8E5293B9}" destId="{BDD67773-063F-4419-8D5A-D18BDA2E20FF}" srcOrd="0" destOrd="0" presId="urn:microsoft.com/office/officeart/2005/8/layout/hierarchy2"/>
    <dgm:cxn modelId="{C9326860-D115-46F6-912A-D37DC71E85F9}" type="presParOf" srcId="{560726C0-1EF6-4E4E-91DE-6C1B8E5293B9}" destId="{79D36630-2166-4B6A-80B9-F2D8E76F8578}" srcOrd="1" destOrd="0" presId="urn:microsoft.com/office/officeart/2005/8/layout/hierarchy2"/>
    <dgm:cxn modelId="{FA93470C-741B-4DAA-B237-94650FDDB074}" type="presParOf" srcId="{6953F575-4A1F-4821-A77B-23471A18B1B5}" destId="{AC32B9AA-735A-4D58-89CC-DEB67CD2E9A0}" srcOrd="1" destOrd="0" presId="urn:microsoft.com/office/officeart/2005/8/layout/hierarchy2"/>
    <dgm:cxn modelId="{8199C870-69A7-4FD3-A6CD-6BA29CED3BD7}" type="presParOf" srcId="{AC32B9AA-735A-4D58-89CC-DEB67CD2E9A0}" destId="{4CD1D06B-0E7E-40DD-B018-CCF8C8E349CD}" srcOrd="0" destOrd="0" presId="urn:microsoft.com/office/officeart/2005/8/layout/hierarchy2"/>
    <dgm:cxn modelId="{12107443-1471-4958-BE92-296B0D5BF2E8}" type="presParOf" srcId="{AC32B9AA-735A-4D58-89CC-DEB67CD2E9A0}" destId="{0DE8F962-9494-4742-8FD5-8B969E1C429E}" srcOrd="1" destOrd="0" presId="urn:microsoft.com/office/officeart/2005/8/layout/hierarchy2"/>
    <dgm:cxn modelId="{D1B3A0FC-C530-4CE7-93F7-8BC872D6B26F}" type="presParOf" srcId="{6953F575-4A1F-4821-A77B-23471A18B1B5}" destId="{B0A980CD-4BB2-4B7F-B929-B5F2D6C126B6}" srcOrd="2" destOrd="0" presId="urn:microsoft.com/office/officeart/2005/8/layout/hierarchy2"/>
    <dgm:cxn modelId="{9FD7BAF0-8FE1-473B-B1E0-B335C3C4240E}" type="presParOf" srcId="{B0A980CD-4BB2-4B7F-B929-B5F2D6C126B6}" destId="{5F3FFB21-E13A-4D4C-9C2F-087520B4D068}" srcOrd="0" destOrd="0" presId="urn:microsoft.com/office/officeart/2005/8/layout/hierarchy2"/>
    <dgm:cxn modelId="{3A2E2A84-A304-4FD1-B5BC-5D4D78B48F84}" type="presParOf" srcId="{B0A980CD-4BB2-4B7F-B929-B5F2D6C126B6}" destId="{30D3AAFF-6C8B-4C06-BBF3-AC02738CFC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6C980A-85A4-4F66-A0F5-C1200E1A3D0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C4AC71-83DB-4FBB-84EF-C90C109F5FE5}">
      <dgm:prSet phldrT="[Testo]"/>
      <dgm:spPr/>
      <dgm:t>
        <a:bodyPr/>
        <a:lstStyle/>
        <a:p>
          <a:r>
            <a:rPr lang="it-IT" dirty="0" smtClean="0"/>
            <a:t>User</a:t>
          </a:r>
          <a:endParaRPr lang="it-IT" dirty="0"/>
        </a:p>
      </dgm:t>
    </dgm:pt>
    <dgm:pt modelId="{6AA157BD-BE93-4CC6-B78C-04A1E2E61743}" type="parTrans" cxnId="{8C8CFD62-F8FE-4739-87AC-A9B3153E769B}">
      <dgm:prSet/>
      <dgm:spPr/>
      <dgm:t>
        <a:bodyPr/>
        <a:lstStyle/>
        <a:p>
          <a:endParaRPr lang="it-IT"/>
        </a:p>
      </dgm:t>
    </dgm:pt>
    <dgm:pt modelId="{F750442A-AE5C-46CB-9D68-36C71FC68A45}" type="sibTrans" cxnId="{8C8CFD62-F8FE-4739-87AC-A9B3153E769B}">
      <dgm:prSet/>
      <dgm:spPr/>
      <dgm:t>
        <a:bodyPr/>
        <a:lstStyle/>
        <a:p>
          <a:endParaRPr lang="it-IT"/>
        </a:p>
      </dgm:t>
    </dgm:pt>
    <dgm:pt modelId="{8268C421-953C-486D-9D9B-E28E660BA11B}">
      <dgm:prSet phldrT="[Testo]"/>
      <dgm:spPr/>
      <dgm:t>
        <a:bodyPr/>
        <a:lstStyle/>
        <a:p>
          <a:r>
            <a:rPr lang="it-IT" dirty="0" smtClean="0"/>
            <a:t>Data</a:t>
          </a:r>
          <a:endParaRPr lang="it-IT" dirty="0"/>
        </a:p>
      </dgm:t>
    </dgm:pt>
    <dgm:pt modelId="{EC2F76E7-353A-48EC-8F0C-2E9B59152897}" type="parTrans" cxnId="{3434F832-63DF-4BA8-821C-0DE9C0C79834}">
      <dgm:prSet/>
      <dgm:spPr/>
      <dgm:t>
        <a:bodyPr/>
        <a:lstStyle/>
        <a:p>
          <a:endParaRPr lang="it-IT"/>
        </a:p>
      </dgm:t>
    </dgm:pt>
    <dgm:pt modelId="{89BBCFE8-42F4-443D-8788-F1922288B871}" type="sibTrans" cxnId="{3434F832-63DF-4BA8-821C-0DE9C0C79834}">
      <dgm:prSet/>
      <dgm:spPr/>
      <dgm:t>
        <a:bodyPr/>
        <a:lstStyle/>
        <a:p>
          <a:endParaRPr lang="it-IT"/>
        </a:p>
      </dgm:t>
    </dgm:pt>
    <dgm:pt modelId="{4872CF65-0770-4909-BA8E-77DC6C40FBF3}">
      <dgm:prSet phldrT="[Testo]"/>
      <dgm:spPr/>
      <dgm:t>
        <a:bodyPr/>
        <a:lstStyle/>
        <a:p>
          <a:r>
            <a:rPr lang="it-IT" dirty="0" err="1" smtClean="0"/>
            <a:t>Process</a:t>
          </a:r>
          <a:endParaRPr lang="it-IT" dirty="0"/>
        </a:p>
      </dgm:t>
    </dgm:pt>
    <dgm:pt modelId="{18631777-438B-4AAB-934E-84A311ED8075}" type="parTrans" cxnId="{A4AE7514-1442-4D9A-B47B-469C9C205078}">
      <dgm:prSet/>
      <dgm:spPr/>
      <dgm:t>
        <a:bodyPr/>
        <a:lstStyle/>
        <a:p>
          <a:endParaRPr lang="it-IT"/>
        </a:p>
      </dgm:t>
    </dgm:pt>
    <dgm:pt modelId="{3A4047FF-57BD-4CF3-BAC2-EEDE78A1CCD4}" type="sibTrans" cxnId="{A4AE7514-1442-4D9A-B47B-469C9C205078}">
      <dgm:prSet/>
      <dgm:spPr/>
      <dgm:t>
        <a:bodyPr/>
        <a:lstStyle/>
        <a:p>
          <a:endParaRPr lang="it-IT"/>
        </a:p>
      </dgm:t>
    </dgm:pt>
    <dgm:pt modelId="{F86865FF-FFD1-4726-BB36-39BBAD4B1E5E}" type="pres">
      <dgm:prSet presAssocID="{1D6C980A-85A4-4F66-A0F5-C1200E1A3D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6E73EB8-50FA-4704-A67E-D41D6A679BCB}" type="pres">
      <dgm:prSet presAssocID="{1D6C980A-85A4-4F66-A0F5-C1200E1A3D01}" presName="fgShape" presStyleLbl="fgShp" presStyleIdx="0" presStyleCnt="1"/>
      <dgm:spPr>
        <a:prstGeom prst="rightArrow">
          <a:avLst/>
        </a:prstGeom>
      </dgm:spPr>
    </dgm:pt>
    <dgm:pt modelId="{75D385B1-16FF-429F-A9C2-2C23910FF95A}" type="pres">
      <dgm:prSet presAssocID="{1D6C980A-85A4-4F66-A0F5-C1200E1A3D01}" presName="linComp" presStyleCnt="0"/>
      <dgm:spPr/>
    </dgm:pt>
    <dgm:pt modelId="{6FA173EC-CBEB-4F42-9A4A-02704B95D6B9}" type="pres">
      <dgm:prSet presAssocID="{91C4AC71-83DB-4FBB-84EF-C90C109F5FE5}" presName="compNode" presStyleCnt="0"/>
      <dgm:spPr/>
    </dgm:pt>
    <dgm:pt modelId="{3907D980-B968-43F6-B564-EE456608B8A8}" type="pres">
      <dgm:prSet presAssocID="{91C4AC71-83DB-4FBB-84EF-C90C109F5FE5}" presName="bkgdShape" presStyleLbl="node1" presStyleIdx="0" presStyleCnt="3"/>
      <dgm:spPr/>
      <dgm:t>
        <a:bodyPr/>
        <a:lstStyle/>
        <a:p>
          <a:endParaRPr lang="it-IT"/>
        </a:p>
      </dgm:t>
    </dgm:pt>
    <dgm:pt modelId="{8F8DA426-AE6D-4F22-9EEA-FBD6512C9A94}" type="pres">
      <dgm:prSet presAssocID="{91C4AC71-83DB-4FBB-84EF-C90C109F5FE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FC0744-35A6-4AF7-A120-3E3AC82E0877}" type="pres">
      <dgm:prSet presAssocID="{91C4AC71-83DB-4FBB-84EF-C90C109F5FE5}" presName="invisiNode" presStyleLbl="node1" presStyleIdx="0" presStyleCnt="3"/>
      <dgm:spPr/>
    </dgm:pt>
    <dgm:pt modelId="{6231CAE2-B11A-4669-BE03-84B29088F4B3}" type="pres">
      <dgm:prSet presAssocID="{91C4AC71-83DB-4FBB-84EF-C90C109F5FE5}" presName="imagNode" presStyleLbl="fgImgPlace1" presStyleIdx="0" presStyleCnt="3" custScaleX="1078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42EDAF2-C653-4C15-820E-BD69879BD11C}" type="pres">
      <dgm:prSet presAssocID="{F750442A-AE5C-46CB-9D68-36C71FC68A45}" presName="sibTrans" presStyleLbl="sibTrans2D1" presStyleIdx="0" presStyleCnt="0"/>
      <dgm:spPr/>
      <dgm:t>
        <a:bodyPr/>
        <a:lstStyle/>
        <a:p>
          <a:endParaRPr lang="it-IT"/>
        </a:p>
      </dgm:t>
    </dgm:pt>
    <dgm:pt modelId="{4A4FEE01-750F-42C4-A251-7FF76E5375BC}" type="pres">
      <dgm:prSet presAssocID="{8268C421-953C-486D-9D9B-E28E660BA11B}" presName="compNode" presStyleCnt="0"/>
      <dgm:spPr/>
    </dgm:pt>
    <dgm:pt modelId="{8811F839-8131-441C-8098-12A89284E9F4}" type="pres">
      <dgm:prSet presAssocID="{8268C421-953C-486D-9D9B-E28E660BA11B}" presName="bkgdShape" presStyleLbl="node1" presStyleIdx="1" presStyleCnt="3"/>
      <dgm:spPr/>
      <dgm:t>
        <a:bodyPr/>
        <a:lstStyle/>
        <a:p>
          <a:endParaRPr lang="it-IT"/>
        </a:p>
      </dgm:t>
    </dgm:pt>
    <dgm:pt modelId="{862B133A-A2E3-464A-9E5B-965617205EB1}" type="pres">
      <dgm:prSet presAssocID="{8268C421-953C-486D-9D9B-E28E660BA11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98EC5C-FE3D-4E3D-AE5F-11B418BE50D2}" type="pres">
      <dgm:prSet presAssocID="{8268C421-953C-486D-9D9B-E28E660BA11B}" presName="invisiNode" presStyleLbl="node1" presStyleIdx="1" presStyleCnt="3"/>
      <dgm:spPr/>
    </dgm:pt>
    <dgm:pt modelId="{EF2AA5AF-5D10-4AF7-80DE-87E065F4073F}" type="pres">
      <dgm:prSet presAssocID="{8268C421-953C-486D-9D9B-E28E660BA11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D4F8584-C7A3-4582-B55D-9C30643F50DF}" type="pres">
      <dgm:prSet presAssocID="{89BBCFE8-42F4-443D-8788-F1922288B871}" presName="sibTrans" presStyleLbl="sibTrans2D1" presStyleIdx="0" presStyleCnt="0"/>
      <dgm:spPr/>
      <dgm:t>
        <a:bodyPr/>
        <a:lstStyle/>
        <a:p>
          <a:endParaRPr lang="it-IT"/>
        </a:p>
      </dgm:t>
    </dgm:pt>
    <dgm:pt modelId="{5F35847C-0EB8-4F6B-A378-8C9E5BE8D902}" type="pres">
      <dgm:prSet presAssocID="{4872CF65-0770-4909-BA8E-77DC6C40FBF3}" presName="compNode" presStyleCnt="0"/>
      <dgm:spPr/>
    </dgm:pt>
    <dgm:pt modelId="{192E770B-D7A0-4A5D-B1E6-CE4165559A67}" type="pres">
      <dgm:prSet presAssocID="{4872CF65-0770-4909-BA8E-77DC6C40FBF3}" presName="bkgdShape" presStyleLbl="node1" presStyleIdx="2" presStyleCnt="3" custLinFactNeighborX="11867"/>
      <dgm:spPr/>
      <dgm:t>
        <a:bodyPr/>
        <a:lstStyle/>
        <a:p>
          <a:endParaRPr lang="it-IT"/>
        </a:p>
      </dgm:t>
    </dgm:pt>
    <dgm:pt modelId="{1091DBB5-F7EA-4E9B-B37E-55E9DD331E47}" type="pres">
      <dgm:prSet presAssocID="{4872CF65-0770-4909-BA8E-77DC6C40FBF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2647ED-EAD1-4AFF-88E8-94EEFFED4FBB}" type="pres">
      <dgm:prSet presAssocID="{4872CF65-0770-4909-BA8E-77DC6C40FBF3}" presName="invisiNode" presStyleLbl="node1" presStyleIdx="2" presStyleCnt="3"/>
      <dgm:spPr/>
    </dgm:pt>
    <dgm:pt modelId="{1B4DBF28-2F58-4F5B-B9DB-BD7719C6C0CE}" type="pres">
      <dgm:prSet presAssocID="{4872CF65-0770-4909-BA8E-77DC6C40FBF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3498F07-7797-4083-8169-322BDC1AF6CA}" type="presOf" srcId="{4872CF65-0770-4909-BA8E-77DC6C40FBF3}" destId="{1091DBB5-F7EA-4E9B-B37E-55E9DD331E47}" srcOrd="1" destOrd="0" presId="urn:microsoft.com/office/officeart/2005/8/layout/hList7"/>
    <dgm:cxn modelId="{3434F832-63DF-4BA8-821C-0DE9C0C79834}" srcId="{1D6C980A-85A4-4F66-A0F5-C1200E1A3D01}" destId="{8268C421-953C-486D-9D9B-E28E660BA11B}" srcOrd="1" destOrd="0" parTransId="{EC2F76E7-353A-48EC-8F0C-2E9B59152897}" sibTransId="{89BBCFE8-42F4-443D-8788-F1922288B871}"/>
    <dgm:cxn modelId="{F3AE0D5E-F133-4649-9D51-6F375F81AB66}" type="presOf" srcId="{91C4AC71-83DB-4FBB-84EF-C90C109F5FE5}" destId="{3907D980-B968-43F6-B564-EE456608B8A8}" srcOrd="0" destOrd="0" presId="urn:microsoft.com/office/officeart/2005/8/layout/hList7"/>
    <dgm:cxn modelId="{8071087D-C5CD-4FA0-B3BB-6B2BDDBF6721}" type="presOf" srcId="{8268C421-953C-486D-9D9B-E28E660BA11B}" destId="{8811F839-8131-441C-8098-12A89284E9F4}" srcOrd="0" destOrd="0" presId="urn:microsoft.com/office/officeart/2005/8/layout/hList7"/>
    <dgm:cxn modelId="{8C8CFD62-F8FE-4739-87AC-A9B3153E769B}" srcId="{1D6C980A-85A4-4F66-A0F5-C1200E1A3D01}" destId="{91C4AC71-83DB-4FBB-84EF-C90C109F5FE5}" srcOrd="0" destOrd="0" parTransId="{6AA157BD-BE93-4CC6-B78C-04A1E2E61743}" sibTransId="{F750442A-AE5C-46CB-9D68-36C71FC68A45}"/>
    <dgm:cxn modelId="{DEAF66FD-60CD-49C4-A6CE-4BDDB83DDACD}" type="presOf" srcId="{8268C421-953C-486D-9D9B-E28E660BA11B}" destId="{862B133A-A2E3-464A-9E5B-965617205EB1}" srcOrd="1" destOrd="0" presId="urn:microsoft.com/office/officeart/2005/8/layout/hList7"/>
    <dgm:cxn modelId="{C63FCDB0-4F59-4947-A07E-825738492ED7}" type="presOf" srcId="{89BBCFE8-42F4-443D-8788-F1922288B871}" destId="{0D4F8584-C7A3-4582-B55D-9C30643F50DF}" srcOrd="0" destOrd="0" presId="urn:microsoft.com/office/officeart/2005/8/layout/hList7"/>
    <dgm:cxn modelId="{5EA9B110-3471-4F2C-882C-F246940A4F93}" type="presOf" srcId="{F750442A-AE5C-46CB-9D68-36C71FC68A45}" destId="{D42EDAF2-C653-4C15-820E-BD69879BD11C}" srcOrd="0" destOrd="0" presId="urn:microsoft.com/office/officeart/2005/8/layout/hList7"/>
    <dgm:cxn modelId="{C1FD3693-5F08-4A97-BA8D-1F992EBFC824}" type="presOf" srcId="{91C4AC71-83DB-4FBB-84EF-C90C109F5FE5}" destId="{8F8DA426-AE6D-4F22-9EEA-FBD6512C9A94}" srcOrd="1" destOrd="0" presId="urn:microsoft.com/office/officeart/2005/8/layout/hList7"/>
    <dgm:cxn modelId="{A4AE7514-1442-4D9A-B47B-469C9C205078}" srcId="{1D6C980A-85A4-4F66-A0F5-C1200E1A3D01}" destId="{4872CF65-0770-4909-BA8E-77DC6C40FBF3}" srcOrd="2" destOrd="0" parTransId="{18631777-438B-4AAB-934E-84A311ED8075}" sibTransId="{3A4047FF-57BD-4CF3-BAC2-EEDE78A1CCD4}"/>
    <dgm:cxn modelId="{9546E17C-79B5-4982-AF78-79C0FC89BE0E}" type="presOf" srcId="{4872CF65-0770-4909-BA8E-77DC6C40FBF3}" destId="{192E770B-D7A0-4A5D-B1E6-CE4165559A67}" srcOrd="0" destOrd="0" presId="urn:microsoft.com/office/officeart/2005/8/layout/hList7"/>
    <dgm:cxn modelId="{5CD8113A-924F-43A1-85FF-48AF23A0FF8B}" type="presOf" srcId="{1D6C980A-85A4-4F66-A0F5-C1200E1A3D01}" destId="{F86865FF-FFD1-4726-BB36-39BBAD4B1E5E}" srcOrd="0" destOrd="0" presId="urn:microsoft.com/office/officeart/2005/8/layout/hList7"/>
    <dgm:cxn modelId="{D2CEA130-7ED8-4E26-9437-324B81EB8725}" type="presParOf" srcId="{F86865FF-FFD1-4726-BB36-39BBAD4B1E5E}" destId="{96E73EB8-50FA-4704-A67E-D41D6A679BCB}" srcOrd="0" destOrd="0" presId="urn:microsoft.com/office/officeart/2005/8/layout/hList7"/>
    <dgm:cxn modelId="{BD4A9789-3116-4B98-852B-4B4AB8D701DC}" type="presParOf" srcId="{F86865FF-FFD1-4726-BB36-39BBAD4B1E5E}" destId="{75D385B1-16FF-429F-A9C2-2C23910FF95A}" srcOrd="1" destOrd="0" presId="urn:microsoft.com/office/officeart/2005/8/layout/hList7"/>
    <dgm:cxn modelId="{AC6459C7-9923-477C-8539-0138ECFE5774}" type="presParOf" srcId="{75D385B1-16FF-429F-A9C2-2C23910FF95A}" destId="{6FA173EC-CBEB-4F42-9A4A-02704B95D6B9}" srcOrd="0" destOrd="0" presId="urn:microsoft.com/office/officeart/2005/8/layout/hList7"/>
    <dgm:cxn modelId="{ED9D1119-8BC5-48DB-B492-2AE09DCBA53E}" type="presParOf" srcId="{6FA173EC-CBEB-4F42-9A4A-02704B95D6B9}" destId="{3907D980-B968-43F6-B564-EE456608B8A8}" srcOrd="0" destOrd="0" presId="urn:microsoft.com/office/officeart/2005/8/layout/hList7"/>
    <dgm:cxn modelId="{895564DD-3DFE-4FC0-98F6-6D9DBB1F2E7A}" type="presParOf" srcId="{6FA173EC-CBEB-4F42-9A4A-02704B95D6B9}" destId="{8F8DA426-AE6D-4F22-9EEA-FBD6512C9A94}" srcOrd="1" destOrd="0" presId="urn:microsoft.com/office/officeart/2005/8/layout/hList7"/>
    <dgm:cxn modelId="{727D995B-D5A6-4746-A0F5-C39A87C74F03}" type="presParOf" srcId="{6FA173EC-CBEB-4F42-9A4A-02704B95D6B9}" destId="{64FC0744-35A6-4AF7-A120-3E3AC82E0877}" srcOrd="2" destOrd="0" presId="urn:microsoft.com/office/officeart/2005/8/layout/hList7"/>
    <dgm:cxn modelId="{6D239CB0-150C-427E-8E11-A9CEE6ACE130}" type="presParOf" srcId="{6FA173EC-CBEB-4F42-9A4A-02704B95D6B9}" destId="{6231CAE2-B11A-4669-BE03-84B29088F4B3}" srcOrd="3" destOrd="0" presId="urn:microsoft.com/office/officeart/2005/8/layout/hList7"/>
    <dgm:cxn modelId="{AB0CA1A2-AC1F-4F61-ACB0-E0312EE29E97}" type="presParOf" srcId="{75D385B1-16FF-429F-A9C2-2C23910FF95A}" destId="{D42EDAF2-C653-4C15-820E-BD69879BD11C}" srcOrd="1" destOrd="0" presId="urn:microsoft.com/office/officeart/2005/8/layout/hList7"/>
    <dgm:cxn modelId="{82C886AA-901A-4434-8462-D33394282E30}" type="presParOf" srcId="{75D385B1-16FF-429F-A9C2-2C23910FF95A}" destId="{4A4FEE01-750F-42C4-A251-7FF76E5375BC}" srcOrd="2" destOrd="0" presId="urn:microsoft.com/office/officeart/2005/8/layout/hList7"/>
    <dgm:cxn modelId="{4CFE4071-6D67-4D2D-8E03-A15ECF25E595}" type="presParOf" srcId="{4A4FEE01-750F-42C4-A251-7FF76E5375BC}" destId="{8811F839-8131-441C-8098-12A89284E9F4}" srcOrd="0" destOrd="0" presId="urn:microsoft.com/office/officeart/2005/8/layout/hList7"/>
    <dgm:cxn modelId="{8B64DC20-D094-436E-98C3-7697B6D8D796}" type="presParOf" srcId="{4A4FEE01-750F-42C4-A251-7FF76E5375BC}" destId="{862B133A-A2E3-464A-9E5B-965617205EB1}" srcOrd="1" destOrd="0" presId="urn:microsoft.com/office/officeart/2005/8/layout/hList7"/>
    <dgm:cxn modelId="{9769330B-68CF-49CC-BBE9-286C3ECE9179}" type="presParOf" srcId="{4A4FEE01-750F-42C4-A251-7FF76E5375BC}" destId="{1D98EC5C-FE3D-4E3D-AE5F-11B418BE50D2}" srcOrd="2" destOrd="0" presId="urn:microsoft.com/office/officeart/2005/8/layout/hList7"/>
    <dgm:cxn modelId="{32D8FEE6-DAA6-4871-BA94-CAF335A2CE20}" type="presParOf" srcId="{4A4FEE01-750F-42C4-A251-7FF76E5375BC}" destId="{EF2AA5AF-5D10-4AF7-80DE-87E065F4073F}" srcOrd="3" destOrd="0" presId="urn:microsoft.com/office/officeart/2005/8/layout/hList7"/>
    <dgm:cxn modelId="{4BF1FAE2-E061-4E48-BF1F-66A2D02636C6}" type="presParOf" srcId="{75D385B1-16FF-429F-A9C2-2C23910FF95A}" destId="{0D4F8584-C7A3-4582-B55D-9C30643F50DF}" srcOrd="3" destOrd="0" presId="urn:microsoft.com/office/officeart/2005/8/layout/hList7"/>
    <dgm:cxn modelId="{BF15AEAC-F58A-4E2A-9B51-EDDF986E80D9}" type="presParOf" srcId="{75D385B1-16FF-429F-A9C2-2C23910FF95A}" destId="{5F35847C-0EB8-4F6B-A378-8C9E5BE8D902}" srcOrd="4" destOrd="0" presId="urn:microsoft.com/office/officeart/2005/8/layout/hList7"/>
    <dgm:cxn modelId="{F919BE0F-CDFC-42D1-862A-961998AE0BAD}" type="presParOf" srcId="{5F35847C-0EB8-4F6B-A378-8C9E5BE8D902}" destId="{192E770B-D7A0-4A5D-B1E6-CE4165559A67}" srcOrd="0" destOrd="0" presId="urn:microsoft.com/office/officeart/2005/8/layout/hList7"/>
    <dgm:cxn modelId="{62EDC905-C0CD-4EDB-A244-8352A156ADEC}" type="presParOf" srcId="{5F35847C-0EB8-4F6B-A378-8C9E5BE8D902}" destId="{1091DBB5-F7EA-4E9B-B37E-55E9DD331E47}" srcOrd="1" destOrd="0" presId="urn:microsoft.com/office/officeart/2005/8/layout/hList7"/>
    <dgm:cxn modelId="{886A2B54-EC62-4D97-BBF0-1425F6EA1788}" type="presParOf" srcId="{5F35847C-0EB8-4F6B-A378-8C9E5BE8D902}" destId="{4B2647ED-EAD1-4AFF-88E8-94EEFFED4FBB}" srcOrd="2" destOrd="0" presId="urn:microsoft.com/office/officeart/2005/8/layout/hList7"/>
    <dgm:cxn modelId="{4654A27A-0B0C-4095-884B-F54870A5949A}" type="presParOf" srcId="{5F35847C-0EB8-4F6B-A378-8C9E5BE8D902}" destId="{1B4DBF28-2F58-4F5B-B9DB-BD7719C6C0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98FB6-E5ED-433A-93A3-F5E4DB296F04}">
      <dsp:nvSpPr>
        <dsp:cNvPr id="0" name=""/>
        <dsp:cNvSpPr/>
      </dsp:nvSpPr>
      <dsp:spPr>
        <a:xfrm rot="16200000">
          <a:off x="-1255481" y="2126772"/>
          <a:ext cx="3174864" cy="57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4929" bIns="0" numCol="1" spcCol="1270" anchor="t" anchorCtr="0">
          <a:noAutofit/>
        </a:bodyPr>
        <a:lstStyle/>
        <a:p>
          <a:pPr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rPr>
            <a:t>GOALS</a:t>
          </a:r>
          <a:endParaRPr lang="it-IT" sz="2800" b="1" kern="120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+mn-ea"/>
            <a:cs typeface="+mn-cs"/>
          </a:endParaRPr>
        </a:p>
      </dsp:txBody>
      <dsp:txXfrm>
        <a:off x="-1255481" y="2126772"/>
        <a:ext cx="3174864" cy="572517"/>
      </dsp:txXfrm>
    </dsp:sp>
    <dsp:sp modelId="{42191116-49AB-4D1C-9179-9C339927C3BB}">
      <dsp:nvSpPr>
        <dsp:cNvPr id="0" name=""/>
        <dsp:cNvSpPr/>
      </dsp:nvSpPr>
      <dsp:spPr>
        <a:xfrm>
          <a:off x="618209" y="825598"/>
          <a:ext cx="2851745" cy="3174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0492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Facilitate the way </a:t>
          </a:r>
          <a:r>
            <a:rPr lang="it-IT" sz="1900" kern="1200" dirty="0" err="1" smtClean="0"/>
            <a:t>internal</a:t>
          </a:r>
          <a:r>
            <a:rPr lang="it-IT" sz="1900" kern="1200" dirty="0" smtClean="0"/>
            <a:t> and </a:t>
          </a:r>
          <a:r>
            <a:rPr lang="it-IT" sz="1900" kern="1200" dirty="0" err="1" smtClean="0"/>
            <a:t>external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users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access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microdata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err="1" smtClean="0"/>
            <a:t>Increase</a:t>
          </a:r>
          <a:r>
            <a:rPr lang="it-IT" sz="1900" kern="1200" dirty="0" smtClean="0"/>
            <a:t> data </a:t>
          </a:r>
          <a:r>
            <a:rPr lang="it-IT" sz="1900" kern="1200" dirty="0" err="1" smtClean="0"/>
            <a:t>availability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err="1" smtClean="0"/>
            <a:t>Improve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methodology</a:t>
          </a:r>
          <a:endParaRPr lang="it-IT" sz="1900" kern="1200" dirty="0"/>
        </a:p>
      </dsp:txBody>
      <dsp:txXfrm>
        <a:off x="618209" y="825598"/>
        <a:ext cx="2851745" cy="3174864"/>
      </dsp:txXfrm>
    </dsp:sp>
    <dsp:sp modelId="{B169FFBF-1D0B-47CA-8FD1-CC74B3B73505}">
      <dsp:nvSpPr>
        <dsp:cNvPr id="0" name=""/>
        <dsp:cNvSpPr/>
      </dsp:nvSpPr>
      <dsp:spPr>
        <a:xfrm>
          <a:off x="45691" y="69875"/>
          <a:ext cx="1145035" cy="114503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77627-B5C9-49B3-B469-A05FCC3130CA}">
      <dsp:nvSpPr>
        <dsp:cNvPr id="0" name=""/>
        <dsp:cNvSpPr/>
      </dsp:nvSpPr>
      <dsp:spPr>
        <a:xfrm rot="16200000">
          <a:off x="2909048" y="2126772"/>
          <a:ext cx="3174864" cy="57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4929" bIns="0" numCol="1" spcCol="1270" anchor="t" anchorCtr="0">
          <a:noAutofit/>
        </a:bodyPr>
        <a:lstStyle/>
        <a:p>
          <a:pPr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rPr>
            <a:t>INSTRUMENTS</a:t>
          </a:r>
          <a:endParaRPr lang="it-IT" sz="2800" b="1" kern="120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+mn-ea"/>
            <a:cs typeface="+mn-cs"/>
          </a:endParaRPr>
        </a:p>
      </dsp:txBody>
      <dsp:txXfrm>
        <a:off x="2909048" y="2126772"/>
        <a:ext cx="3174864" cy="572517"/>
      </dsp:txXfrm>
    </dsp:sp>
    <dsp:sp modelId="{49999885-A21A-4FEC-AADC-BC05CB06EA2E}">
      <dsp:nvSpPr>
        <dsp:cNvPr id="0" name=""/>
        <dsp:cNvSpPr/>
      </dsp:nvSpPr>
      <dsp:spPr>
        <a:xfrm>
          <a:off x="4782739" y="825598"/>
          <a:ext cx="2851745" cy="3174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0492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>
              <a:hlinkClick xmlns:r="http://schemas.openxmlformats.org/officeDocument/2006/relationships" r:id="rId2"/>
            </a:rPr>
            <a:t>PUF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>
              <a:hlinkClick xmlns:r="http://schemas.openxmlformats.org/officeDocument/2006/relationships" r:id="rId3"/>
            </a:rPr>
            <a:t>BIRD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>
              <a:hlinkClick xmlns:r="http://schemas.openxmlformats.org/officeDocument/2006/relationships" r:id="rId4"/>
            </a:rPr>
            <a:t>Web </a:t>
          </a:r>
          <a:r>
            <a:rPr lang="it-IT" sz="1900" kern="1200" dirty="0" err="1" smtClean="0">
              <a:hlinkClick xmlns:r="http://schemas.openxmlformats.org/officeDocument/2006/relationships" r:id="rId4"/>
            </a:rPr>
            <a:t>Tabulator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>
              <a:hlinkClick xmlns:r="http://schemas.openxmlformats.org/officeDocument/2006/relationships" r:id="rId5"/>
            </a:rPr>
            <a:t>Lab</a:t>
          </a:r>
          <a:endParaRPr lang="it-IT" sz="1900" kern="1200" dirty="0"/>
        </a:p>
      </dsp:txBody>
      <dsp:txXfrm>
        <a:off x="4782739" y="825598"/>
        <a:ext cx="2851745" cy="3174864"/>
      </dsp:txXfrm>
    </dsp:sp>
    <dsp:sp modelId="{7D6E5C6D-00C3-4837-9E29-8E92BBB30523}">
      <dsp:nvSpPr>
        <dsp:cNvPr id="0" name=""/>
        <dsp:cNvSpPr/>
      </dsp:nvSpPr>
      <dsp:spPr>
        <a:xfrm>
          <a:off x="4210221" y="69875"/>
          <a:ext cx="1145035" cy="114503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F4EC-2F08-41B6-81C7-69CBE86E8A0B}">
      <dsp:nvSpPr>
        <dsp:cNvPr id="0" name=""/>
        <dsp:cNvSpPr/>
      </dsp:nvSpPr>
      <dsp:spPr>
        <a:xfrm>
          <a:off x="1506792" y="0"/>
          <a:ext cx="1004528" cy="937735"/>
        </a:xfrm>
        <a:prstGeom prst="trapezoid">
          <a:avLst>
            <a:gd name="adj" fmla="val 535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Inexda</a:t>
          </a:r>
          <a:endParaRPr lang="it-IT" sz="1800" kern="1200" dirty="0"/>
        </a:p>
      </dsp:txBody>
      <dsp:txXfrm>
        <a:off x="1506792" y="0"/>
        <a:ext cx="1004528" cy="937735"/>
      </dsp:txXfrm>
    </dsp:sp>
    <dsp:sp modelId="{4743FF32-6655-41D5-A5E5-5CF7C6B41FFD}">
      <dsp:nvSpPr>
        <dsp:cNvPr id="0" name=""/>
        <dsp:cNvSpPr/>
      </dsp:nvSpPr>
      <dsp:spPr>
        <a:xfrm>
          <a:off x="1004528" y="937735"/>
          <a:ext cx="2009056" cy="937735"/>
        </a:xfrm>
        <a:prstGeom prst="trapezoid">
          <a:avLst>
            <a:gd name="adj" fmla="val 535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Other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RDCs</a:t>
          </a:r>
          <a:endParaRPr lang="it-IT" sz="1800" kern="1200" dirty="0"/>
        </a:p>
      </dsp:txBody>
      <dsp:txXfrm>
        <a:off x="1356112" y="937735"/>
        <a:ext cx="1305886" cy="937735"/>
      </dsp:txXfrm>
    </dsp:sp>
    <dsp:sp modelId="{7BFFE871-4ED6-4CBE-A485-D057297F9F00}">
      <dsp:nvSpPr>
        <dsp:cNvPr id="0" name=""/>
        <dsp:cNvSpPr/>
      </dsp:nvSpPr>
      <dsp:spPr>
        <a:xfrm>
          <a:off x="502264" y="1875471"/>
          <a:ext cx="3013584" cy="937735"/>
        </a:xfrm>
        <a:prstGeom prst="trapezoid">
          <a:avLst>
            <a:gd name="adj" fmla="val 535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BI </a:t>
          </a:r>
          <a:r>
            <a:rPr lang="it-IT" sz="1800" kern="1200" dirty="0" err="1" smtClean="0"/>
            <a:t>economists</a:t>
          </a:r>
          <a:endParaRPr lang="it-IT" sz="1800" kern="1200" dirty="0"/>
        </a:p>
      </dsp:txBody>
      <dsp:txXfrm>
        <a:off x="1029641" y="1875471"/>
        <a:ext cx="1958829" cy="937735"/>
      </dsp:txXfrm>
    </dsp:sp>
    <dsp:sp modelId="{809DD37A-397D-4B87-AFFE-0C4D01744DC1}">
      <dsp:nvSpPr>
        <dsp:cNvPr id="0" name=""/>
        <dsp:cNvSpPr/>
      </dsp:nvSpPr>
      <dsp:spPr>
        <a:xfrm>
          <a:off x="0" y="2813206"/>
          <a:ext cx="4018112" cy="937735"/>
        </a:xfrm>
        <a:prstGeom prst="trapezoid">
          <a:avLst>
            <a:gd name="adj" fmla="val 535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External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economists</a:t>
          </a:r>
          <a:endParaRPr lang="it-IT" sz="1800" kern="1200" dirty="0"/>
        </a:p>
      </dsp:txBody>
      <dsp:txXfrm>
        <a:off x="703169" y="2813206"/>
        <a:ext cx="2611772" cy="937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2BBC6-0C8A-429E-A68F-4A0E2D3A4F87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A2357-F74A-4850-A398-3AE8353791E7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E0FDB-3157-4135-9997-37205915D2EA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err="1" smtClean="0"/>
            <a:t>RDC’s</a:t>
          </a:r>
          <a:r>
            <a:rPr lang="it-IT" sz="2700" kern="1200" dirty="0" smtClean="0"/>
            <a:t> </a:t>
          </a:r>
          <a:r>
            <a:rPr lang="it-IT" sz="2700" kern="1200" dirty="0" err="1" smtClean="0"/>
            <a:t>dataset</a:t>
          </a:r>
          <a:endParaRPr lang="it-IT" sz="2700" kern="1200" dirty="0"/>
        </a:p>
      </dsp:txBody>
      <dsp:txXfrm>
        <a:off x="1524000" y="3276600"/>
        <a:ext cx="3048000" cy="762000"/>
      </dsp:txXfrm>
    </dsp:sp>
    <dsp:sp modelId="{EFBCF1C3-6CC3-4856-AC72-90EC55237508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Data in </a:t>
          </a:r>
          <a:r>
            <a:rPr lang="it-IT" sz="1400" kern="1200" dirty="0" err="1" smtClean="0"/>
            <a:t>other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RDCs</a:t>
          </a:r>
          <a:endParaRPr lang="it-IT" sz="1400" kern="1200" dirty="0"/>
        </a:p>
      </dsp:txBody>
      <dsp:txXfrm>
        <a:off x="2763268" y="1558292"/>
        <a:ext cx="808224" cy="808224"/>
      </dsp:txXfrm>
    </dsp:sp>
    <dsp:sp modelId="{F1F9F188-1577-4AB4-A529-4F1D49656FF7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BI data </a:t>
          </a:r>
          <a:r>
            <a:rPr lang="it-IT" sz="1400" kern="1200" dirty="0" err="1" smtClean="0"/>
            <a:t>producers</a:t>
          </a:r>
          <a:endParaRPr lang="it-IT" sz="1400" kern="1200" dirty="0"/>
        </a:p>
      </dsp:txBody>
      <dsp:txXfrm>
        <a:off x="1945388" y="700787"/>
        <a:ext cx="808224" cy="808224"/>
      </dsp:txXfrm>
    </dsp:sp>
    <dsp:sp modelId="{8FB14BE2-FF0E-4F64-9570-A0D4620DC00C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Other</a:t>
          </a:r>
          <a:r>
            <a:rPr lang="it-IT" sz="1400" kern="1200" dirty="0" smtClean="0"/>
            <a:t> data </a:t>
          </a:r>
          <a:r>
            <a:rPr lang="it-IT" sz="1400" kern="1200" dirty="0" err="1" smtClean="0"/>
            <a:t>producers</a:t>
          </a:r>
          <a:endParaRPr lang="it-IT" sz="1400" kern="1200" dirty="0"/>
        </a:p>
      </dsp:txBody>
      <dsp:txXfrm>
        <a:off x="3113788" y="424435"/>
        <a:ext cx="808224" cy="808224"/>
      </dsp:txXfrm>
    </dsp:sp>
    <dsp:sp modelId="{FC74D36E-90C1-4268-AD42-D9600BC9AE74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24E0A-F61D-4D0D-8F95-94E94775A5B2}">
      <dsp:nvSpPr>
        <dsp:cNvPr id="0" name=""/>
        <dsp:cNvSpPr/>
      </dsp:nvSpPr>
      <dsp:spPr>
        <a:xfrm>
          <a:off x="3998892" y="951491"/>
          <a:ext cx="1377048" cy="28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44"/>
              </a:lnTo>
              <a:lnTo>
                <a:pt x="1377048" y="145444"/>
              </a:lnTo>
              <a:lnTo>
                <a:pt x="1377048" y="288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89CF9-2BC1-47D9-9A72-A020110CFFBC}">
      <dsp:nvSpPr>
        <dsp:cNvPr id="0" name=""/>
        <dsp:cNvSpPr/>
      </dsp:nvSpPr>
      <dsp:spPr>
        <a:xfrm>
          <a:off x="2856428" y="2156275"/>
          <a:ext cx="1142463" cy="28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44"/>
              </a:lnTo>
              <a:lnTo>
                <a:pt x="1142463" y="145444"/>
              </a:lnTo>
              <a:lnTo>
                <a:pt x="1142463" y="2885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27D57-252A-4399-B645-E7064F9E3ED4}">
      <dsp:nvSpPr>
        <dsp:cNvPr id="0" name=""/>
        <dsp:cNvSpPr/>
      </dsp:nvSpPr>
      <dsp:spPr>
        <a:xfrm>
          <a:off x="1479380" y="2156275"/>
          <a:ext cx="1377048" cy="288598"/>
        </a:xfrm>
        <a:custGeom>
          <a:avLst/>
          <a:gdLst/>
          <a:ahLst/>
          <a:cxnLst/>
          <a:rect l="0" t="0" r="0" b="0"/>
          <a:pathLst>
            <a:path>
              <a:moveTo>
                <a:pt x="1377048" y="0"/>
              </a:moveTo>
              <a:lnTo>
                <a:pt x="1377048" y="145444"/>
              </a:lnTo>
              <a:lnTo>
                <a:pt x="0" y="145444"/>
              </a:lnTo>
              <a:lnTo>
                <a:pt x="0" y="2885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8E4D-1C66-442D-9858-483E2EDF920D}">
      <dsp:nvSpPr>
        <dsp:cNvPr id="0" name=""/>
        <dsp:cNvSpPr/>
      </dsp:nvSpPr>
      <dsp:spPr>
        <a:xfrm>
          <a:off x="2856428" y="951491"/>
          <a:ext cx="1142463" cy="288598"/>
        </a:xfrm>
        <a:custGeom>
          <a:avLst/>
          <a:gdLst/>
          <a:ahLst/>
          <a:cxnLst/>
          <a:rect l="0" t="0" r="0" b="0"/>
          <a:pathLst>
            <a:path>
              <a:moveTo>
                <a:pt x="1142463" y="0"/>
              </a:moveTo>
              <a:lnTo>
                <a:pt x="1142463" y="145444"/>
              </a:lnTo>
              <a:lnTo>
                <a:pt x="0" y="145444"/>
              </a:lnTo>
              <a:lnTo>
                <a:pt x="0" y="288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CB16A-2542-4F23-A973-FB93EE3B1708}">
      <dsp:nvSpPr>
        <dsp:cNvPr id="0" name=""/>
        <dsp:cNvSpPr/>
      </dsp:nvSpPr>
      <dsp:spPr>
        <a:xfrm>
          <a:off x="3540799" y="35305"/>
          <a:ext cx="916185" cy="9161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FF422-906A-4B34-B8A0-FEB021A9B069}">
      <dsp:nvSpPr>
        <dsp:cNvPr id="0" name=""/>
        <dsp:cNvSpPr/>
      </dsp:nvSpPr>
      <dsp:spPr>
        <a:xfrm>
          <a:off x="4456985" y="33014"/>
          <a:ext cx="1374278" cy="91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>
              <a:latin typeface="Arial Narrow" panose="020B0606020202030204" pitchFamily="34" charset="0"/>
            </a:rPr>
            <a:t>Economists</a:t>
          </a:r>
          <a:endParaRPr lang="it-IT" sz="2200" kern="1200" dirty="0">
            <a:latin typeface="Arial Narrow" panose="020B0606020202030204" pitchFamily="34" charset="0"/>
          </a:endParaRPr>
        </a:p>
      </dsp:txBody>
      <dsp:txXfrm>
        <a:off x="4456985" y="33014"/>
        <a:ext cx="1374278" cy="916185"/>
      </dsp:txXfrm>
    </dsp:sp>
    <dsp:sp modelId="{E7CFB8A9-F7FC-4471-92CE-A391957C52EC}">
      <dsp:nvSpPr>
        <dsp:cNvPr id="0" name=""/>
        <dsp:cNvSpPr/>
      </dsp:nvSpPr>
      <dsp:spPr>
        <a:xfrm>
          <a:off x="2163751" y="1240089"/>
          <a:ext cx="1385355" cy="9161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36757-438C-4EC2-B89C-45CEBDAA6CC8}">
      <dsp:nvSpPr>
        <dsp:cNvPr id="0" name=""/>
        <dsp:cNvSpPr/>
      </dsp:nvSpPr>
      <dsp:spPr>
        <a:xfrm>
          <a:off x="3314521" y="1237799"/>
          <a:ext cx="1374278" cy="91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>
              <a:latin typeface="Arial Narrow" panose="020B0606020202030204" pitchFamily="34" charset="0"/>
            </a:rPr>
            <a:t>External</a:t>
          </a:r>
          <a:r>
            <a:rPr lang="it-IT" sz="2200" kern="1200" dirty="0" smtClean="0"/>
            <a:t> </a:t>
          </a:r>
          <a:endParaRPr lang="it-IT" sz="2200" kern="1200" dirty="0"/>
        </a:p>
      </dsp:txBody>
      <dsp:txXfrm>
        <a:off x="3314521" y="1237799"/>
        <a:ext cx="1374278" cy="916185"/>
      </dsp:txXfrm>
    </dsp:sp>
    <dsp:sp modelId="{A091D62E-AB2A-4333-BA64-01BA9162D190}">
      <dsp:nvSpPr>
        <dsp:cNvPr id="0" name=""/>
        <dsp:cNvSpPr/>
      </dsp:nvSpPr>
      <dsp:spPr>
        <a:xfrm>
          <a:off x="1021287" y="2444874"/>
          <a:ext cx="916185" cy="9161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FE878-B645-490D-882E-B071CDD21841}">
      <dsp:nvSpPr>
        <dsp:cNvPr id="0" name=""/>
        <dsp:cNvSpPr/>
      </dsp:nvSpPr>
      <dsp:spPr>
        <a:xfrm>
          <a:off x="1937473" y="2442583"/>
          <a:ext cx="1374278" cy="91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>
              <a:latin typeface="Arial Narrow" panose="020B0606020202030204" pitchFamily="34" charset="0"/>
            </a:rPr>
            <a:t>More </a:t>
          </a:r>
          <a:r>
            <a:rPr lang="it-IT" sz="2200" kern="1200" dirty="0" err="1" smtClean="0">
              <a:latin typeface="Arial Narrow" panose="020B0606020202030204" pitchFamily="34" charset="0"/>
            </a:rPr>
            <a:t>expert</a:t>
          </a:r>
          <a:endParaRPr lang="it-IT" sz="2200" kern="1200" dirty="0">
            <a:latin typeface="Arial Narrow" panose="020B0606020202030204" pitchFamily="34" charset="0"/>
          </a:endParaRPr>
        </a:p>
      </dsp:txBody>
      <dsp:txXfrm>
        <a:off x="1937473" y="2442583"/>
        <a:ext cx="1374278" cy="916185"/>
      </dsp:txXfrm>
    </dsp:sp>
    <dsp:sp modelId="{7227B9D5-DCE5-4887-AAEF-DBF9FAEB8956}">
      <dsp:nvSpPr>
        <dsp:cNvPr id="0" name=""/>
        <dsp:cNvSpPr/>
      </dsp:nvSpPr>
      <dsp:spPr>
        <a:xfrm>
          <a:off x="3540799" y="2444874"/>
          <a:ext cx="916185" cy="91618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337D8-5E67-464C-8CB2-D87B71DAD0A9}">
      <dsp:nvSpPr>
        <dsp:cNvPr id="0" name=""/>
        <dsp:cNvSpPr/>
      </dsp:nvSpPr>
      <dsp:spPr>
        <a:xfrm>
          <a:off x="4456985" y="2442583"/>
          <a:ext cx="1374278" cy="91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>
              <a:latin typeface="Arial Narrow" panose="020B0606020202030204" pitchFamily="34" charset="0"/>
            </a:rPr>
            <a:t>Less</a:t>
          </a:r>
          <a:r>
            <a:rPr lang="it-IT" sz="2200" kern="1200" dirty="0" smtClean="0">
              <a:latin typeface="Arial Narrow" panose="020B0606020202030204" pitchFamily="34" charset="0"/>
            </a:rPr>
            <a:t> </a:t>
          </a:r>
          <a:r>
            <a:rPr lang="it-IT" sz="2200" kern="1200" dirty="0" err="1" smtClean="0">
              <a:latin typeface="Arial Narrow" panose="020B0606020202030204" pitchFamily="34" charset="0"/>
            </a:rPr>
            <a:t>expert</a:t>
          </a:r>
          <a:endParaRPr lang="it-IT" sz="2200" kern="1200" dirty="0">
            <a:latin typeface="Arial Narrow" panose="020B0606020202030204" pitchFamily="34" charset="0"/>
          </a:endParaRPr>
        </a:p>
      </dsp:txBody>
      <dsp:txXfrm>
        <a:off x="4456985" y="2442583"/>
        <a:ext cx="1374278" cy="916185"/>
      </dsp:txXfrm>
    </dsp:sp>
    <dsp:sp modelId="{BDD072CB-95C8-4558-9992-665D8F049004}">
      <dsp:nvSpPr>
        <dsp:cNvPr id="0" name=""/>
        <dsp:cNvSpPr/>
      </dsp:nvSpPr>
      <dsp:spPr>
        <a:xfrm>
          <a:off x="4917847" y="1240089"/>
          <a:ext cx="916185" cy="91618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A53B-8C4F-45BA-BBF3-B92AF4E7E276}">
      <dsp:nvSpPr>
        <dsp:cNvPr id="0" name=""/>
        <dsp:cNvSpPr/>
      </dsp:nvSpPr>
      <dsp:spPr>
        <a:xfrm>
          <a:off x="5834033" y="1237799"/>
          <a:ext cx="1374278" cy="91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>
              <a:latin typeface="Arial Narrow" panose="020B0606020202030204" pitchFamily="34" charset="0"/>
            </a:rPr>
            <a:t>Internal</a:t>
          </a:r>
          <a:endParaRPr lang="it-IT" sz="2200" kern="1200" dirty="0">
            <a:latin typeface="Arial Narrow" panose="020B0606020202030204" pitchFamily="34" charset="0"/>
          </a:endParaRPr>
        </a:p>
      </dsp:txBody>
      <dsp:txXfrm>
        <a:off x="5834033" y="1237799"/>
        <a:ext cx="1374278" cy="916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EEDB-0FF0-4350-92E1-246C4070BCFD}">
      <dsp:nvSpPr>
        <dsp:cNvPr id="0" name=""/>
        <dsp:cNvSpPr/>
      </dsp:nvSpPr>
      <dsp:spPr>
        <a:xfrm rot="21300000">
          <a:off x="13956" y="1172016"/>
          <a:ext cx="6596822" cy="60829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7606C-2D98-44EC-AD37-0776DE7F8074}">
      <dsp:nvSpPr>
        <dsp:cNvPr id="0" name=""/>
        <dsp:cNvSpPr/>
      </dsp:nvSpPr>
      <dsp:spPr>
        <a:xfrm>
          <a:off x="794968" y="147616"/>
          <a:ext cx="1987420" cy="118093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7B79B-DC44-4470-AD31-F3A9DE0B842E}">
      <dsp:nvSpPr>
        <dsp:cNvPr id="0" name=""/>
        <dsp:cNvSpPr/>
      </dsp:nvSpPr>
      <dsp:spPr>
        <a:xfrm>
          <a:off x="2621370" y="0"/>
          <a:ext cx="3899393" cy="123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Risk</a:t>
          </a:r>
          <a:r>
            <a:rPr lang="it-IT" sz="2900" kern="1200" dirty="0" smtClean="0"/>
            <a:t> of re-</a:t>
          </a:r>
          <a:r>
            <a:rPr lang="it-IT" sz="2900" kern="1200" dirty="0" err="1" smtClean="0"/>
            <a:t>identification</a:t>
          </a:r>
          <a:endParaRPr lang="it-IT" sz="2900" kern="1200" dirty="0"/>
        </a:p>
      </dsp:txBody>
      <dsp:txXfrm>
        <a:off x="2621370" y="0"/>
        <a:ext cx="3899393" cy="1239977"/>
      </dsp:txXfrm>
    </dsp:sp>
    <dsp:sp modelId="{2F2949E4-7FAC-411A-B984-5105C43C7B51}">
      <dsp:nvSpPr>
        <dsp:cNvPr id="0" name=""/>
        <dsp:cNvSpPr/>
      </dsp:nvSpPr>
      <dsp:spPr>
        <a:xfrm>
          <a:off x="3842346" y="1623780"/>
          <a:ext cx="1987420" cy="118093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41F2D-149A-42C0-ABC3-55E512588062}">
      <dsp:nvSpPr>
        <dsp:cNvPr id="0" name=""/>
        <dsp:cNvSpPr/>
      </dsp:nvSpPr>
      <dsp:spPr>
        <a:xfrm>
          <a:off x="993710" y="1712350"/>
          <a:ext cx="2119915" cy="123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Utility</a:t>
          </a:r>
          <a:endParaRPr lang="it-IT" sz="2900" kern="1200" dirty="0"/>
        </a:p>
      </dsp:txBody>
      <dsp:txXfrm>
        <a:off x="993710" y="1712350"/>
        <a:ext cx="2119915" cy="12399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D3722-A7AF-4AE8-9C78-DDFB8F516CF6}">
      <dsp:nvSpPr>
        <dsp:cNvPr id="0" name=""/>
        <dsp:cNvSpPr/>
      </dsp:nvSpPr>
      <dsp:spPr>
        <a:xfrm>
          <a:off x="1039351" y="603"/>
          <a:ext cx="2355392" cy="82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latin typeface="Arial Narrow" panose="020B0606020202030204" pitchFamily="34" charset="0"/>
            </a:rPr>
            <a:t>Households</a:t>
          </a:r>
          <a:endParaRPr lang="it-IT" sz="1800" b="1" kern="1200" dirty="0">
            <a:latin typeface="Arial Narrow" panose="020B0606020202030204" pitchFamily="34" charset="0"/>
          </a:endParaRPr>
        </a:p>
      </dsp:txBody>
      <dsp:txXfrm>
        <a:off x="1063629" y="24881"/>
        <a:ext cx="2306836" cy="780365"/>
      </dsp:txXfrm>
    </dsp:sp>
    <dsp:sp modelId="{09F77D95-E51C-41E5-896B-15F0EBF8EE55}">
      <dsp:nvSpPr>
        <dsp:cNvPr id="0" name=""/>
        <dsp:cNvSpPr/>
      </dsp:nvSpPr>
      <dsp:spPr>
        <a:xfrm>
          <a:off x="1274891" y="829525"/>
          <a:ext cx="235539" cy="1038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781"/>
              </a:lnTo>
              <a:lnTo>
                <a:pt x="235539" y="1038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A1C0F-65D3-4ACA-9D4A-7EFC830D72C4}">
      <dsp:nvSpPr>
        <dsp:cNvPr id="0" name=""/>
        <dsp:cNvSpPr/>
      </dsp:nvSpPr>
      <dsp:spPr>
        <a:xfrm>
          <a:off x="1510430" y="1123949"/>
          <a:ext cx="2645897" cy="1488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t-IT" sz="2000" b="1" kern="1200" dirty="0" smtClean="0">
              <a:latin typeface="Arial Narrow" panose="020B0606020202030204" pitchFamily="34" charset="0"/>
            </a:rPr>
            <a:t>PUF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t-IT" sz="1800" kern="1200" dirty="0" smtClean="0">
              <a:latin typeface="Arial Narrow" panose="020B0606020202030204" pitchFamily="34" charset="0"/>
            </a:rPr>
            <a:t>(without identification variables: birth date and place, residency, day and hour of interview)</a:t>
          </a:r>
          <a:endParaRPr lang="it-IT" sz="1800" kern="1200" dirty="0">
            <a:latin typeface="Arial Narrow" panose="020B0606020202030204" pitchFamily="34" charset="0"/>
          </a:endParaRPr>
        </a:p>
      </dsp:txBody>
      <dsp:txXfrm>
        <a:off x="1554033" y="1167552"/>
        <a:ext cx="2558691" cy="1401508"/>
      </dsp:txXfrm>
    </dsp:sp>
    <dsp:sp modelId="{897A7B0F-1925-448D-9D5A-2FB7D9CCC249}">
      <dsp:nvSpPr>
        <dsp:cNvPr id="0" name=""/>
        <dsp:cNvSpPr/>
      </dsp:nvSpPr>
      <dsp:spPr>
        <a:xfrm>
          <a:off x="4271883" y="16102"/>
          <a:ext cx="2355392" cy="787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latin typeface="Arial Narrow" panose="020B0606020202030204" pitchFamily="34" charset="0"/>
            </a:rPr>
            <a:t>Firms</a:t>
          </a:r>
          <a:endParaRPr lang="it-IT" sz="1800" b="1" kern="1200" dirty="0">
            <a:latin typeface="Arial Narrow" panose="020B0606020202030204" pitchFamily="34" charset="0"/>
          </a:endParaRPr>
        </a:p>
      </dsp:txBody>
      <dsp:txXfrm>
        <a:off x="4294945" y="39164"/>
        <a:ext cx="2309268" cy="741283"/>
      </dsp:txXfrm>
    </dsp:sp>
    <dsp:sp modelId="{EFFF69C5-AA4E-4770-8699-F19740B7EC8B}">
      <dsp:nvSpPr>
        <dsp:cNvPr id="0" name=""/>
        <dsp:cNvSpPr/>
      </dsp:nvSpPr>
      <dsp:spPr>
        <a:xfrm>
          <a:off x="4507422" y="803509"/>
          <a:ext cx="192002" cy="1323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362"/>
              </a:lnTo>
              <a:lnTo>
                <a:pt x="192002" y="1323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05CF7-C6CD-4EDC-B90A-B3B4FC2DC47A}">
      <dsp:nvSpPr>
        <dsp:cNvPr id="0" name=""/>
        <dsp:cNvSpPr/>
      </dsp:nvSpPr>
      <dsp:spPr>
        <a:xfrm>
          <a:off x="4699424" y="1083039"/>
          <a:ext cx="2309170" cy="2087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latin typeface="Arial Narrow" panose="020B0606020202030204" pitchFamily="34" charset="0"/>
            </a:rPr>
            <a:t>Restricted</a:t>
          </a:r>
          <a:r>
            <a:rPr lang="it-IT" sz="2000" b="1" kern="1200" dirty="0" smtClean="0">
              <a:latin typeface="Arial Narrow" panose="020B0606020202030204" pitchFamily="34" charset="0"/>
            </a:rPr>
            <a:t> </a:t>
          </a:r>
          <a:r>
            <a:rPr lang="it-IT" sz="2000" b="1" kern="1200" dirty="0" err="1" smtClean="0">
              <a:latin typeface="Arial Narrow" panose="020B0606020202030204" pitchFamily="34" charset="0"/>
            </a:rPr>
            <a:t>access</a:t>
          </a:r>
          <a:endParaRPr lang="it-IT" sz="2000" b="1" kern="1200" dirty="0" smtClean="0"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t-IT" sz="1800" kern="1200" dirty="0" smtClean="0">
              <a:latin typeface="Arial Narrow" panose="020B0606020202030204" pitchFamily="34" charset="0"/>
            </a:rPr>
            <a:t>(without identification variables: name of firm, tax code, region, ATECO code)</a:t>
          </a:r>
          <a:endParaRPr lang="it-IT" sz="1800" b="1" kern="1200" dirty="0">
            <a:latin typeface="Arial Narrow" panose="020B0606020202030204" pitchFamily="34" charset="0"/>
          </a:endParaRPr>
        </a:p>
      </dsp:txBody>
      <dsp:txXfrm>
        <a:off x="4760570" y="1144185"/>
        <a:ext cx="2186878" cy="19653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5D3C0-A384-4267-9017-5FC4E6447B8F}">
      <dsp:nvSpPr>
        <dsp:cNvPr id="0" name=""/>
        <dsp:cNvSpPr/>
      </dsp:nvSpPr>
      <dsp:spPr>
        <a:xfrm>
          <a:off x="214527" y="1020510"/>
          <a:ext cx="1254151" cy="11105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 dirty="0"/>
        </a:p>
      </dsp:txBody>
      <dsp:txXfrm>
        <a:off x="247053" y="1053036"/>
        <a:ext cx="1189099" cy="1045474"/>
      </dsp:txXfrm>
    </dsp:sp>
    <dsp:sp modelId="{02286424-9483-4015-A3AE-BCC536C024E3}">
      <dsp:nvSpPr>
        <dsp:cNvPr id="0" name=""/>
        <dsp:cNvSpPr/>
      </dsp:nvSpPr>
      <dsp:spPr>
        <a:xfrm>
          <a:off x="1468679" y="1561417"/>
          <a:ext cx="55790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557902" y="14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733683" y="1561826"/>
        <a:ext cx="27895" cy="27895"/>
      </dsp:txXfrm>
    </dsp:sp>
    <dsp:sp modelId="{E153238A-60F5-4514-A3AE-FA0F9F7086A9}">
      <dsp:nvSpPr>
        <dsp:cNvPr id="0" name=""/>
        <dsp:cNvSpPr/>
      </dsp:nvSpPr>
      <dsp:spPr>
        <a:xfrm>
          <a:off x="2026582" y="1111703"/>
          <a:ext cx="1355397" cy="9281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 dirty="0"/>
        </a:p>
      </dsp:txBody>
      <dsp:txXfrm>
        <a:off x="2053766" y="1138887"/>
        <a:ext cx="1301029" cy="873773"/>
      </dsp:txXfrm>
    </dsp:sp>
    <dsp:sp modelId="{5151F08F-0E2F-4392-8F57-37F24039664C}">
      <dsp:nvSpPr>
        <dsp:cNvPr id="0" name=""/>
        <dsp:cNvSpPr/>
      </dsp:nvSpPr>
      <dsp:spPr>
        <a:xfrm rot="18597745">
          <a:off x="3241208" y="1259791"/>
          <a:ext cx="787058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787058" y="14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615061" y="1254470"/>
        <a:ext cx="39352" cy="39352"/>
      </dsp:txXfrm>
    </dsp:sp>
    <dsp:sp modelId="{27423626-1EEA-4D16-910D-B56D53686CBF}">
      <dsp:nvSpPr>
        <dsp:cNvPr id="0" name=""/>
        <dsp:cNvSpPr/>
      </dsp:nvSpPr>
      <dsp:spPr>
        <a:xfrm>
          <a:off x="3887495" y="397622"/>
          <a:ext cx="1314628" cy="11497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400" kern="1200" dirty="0"/>
        </a:p>
      </dsp:txBody>
      <dsp:txXfrm>
        <a:off x="3921171" y="431298"/>
        <a:ext cx="1247276" cy="1082444"/>
      </dsp:txXfrm>
    </dsp:sp>
    <dsp:sp modelId="{C5D23A30-91B3-43B7-B6D2-87B8F6F5EE81}">
      <dsp:nvSpPr>
        <dsp:cNvPr id="0" name=""/>
        <dsp:cNvSpPr/>
      </dsp:nvSpPr>
      <dsp:spPr>
        <a:xfrm rot="19485088">
          <a:off x="5133617" y="742520"/>
          <a:ext cx="747303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747303" y="14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488586" y="738194"/>
        <a:ext cx="37365" cy="37365"/>
      </dsp:txXfrm>
    </dsp:sp>
    <dsp:sp modelId="{B6EA965D-D46F-4B79-ACB9-CC60FEE4BA36}">
      <dsp:nvSpPr>
        <dsp:cNvPr id="0" name=""/>
        <dsp:cNvSpPr/>
      </dsp:nvSpPr>
      <dsp:spPr>
        <a:xfrm>
          <a:off x="5812414" y="4572"/>
          <a:ext cx="1821929" cy="10733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400" kern="1200" dirty="0"/>
        </a:p>
      </dsp:txBody>
      <dsp:txXfrm>
        <a:off x="5843850" y="36008"/>
        <a:ext cx="1759057" cy="1010449"/>
      </dsp:txXfrm>
    </dsp:sp>
    <dsp:sp modelId="{0AF878BD-3000-4E5F-8D8E-6735650B79A6}">
      <dsp:nvSpPr>
        <dsp:cNvPr id="0" name=""/>
        <dsp:cNvSpPr/>
      </dsp:nvSpPr>
      <dsp:spPr>
        <a:xfrm rot="2999826">
          <a:off x="5032576" y="1321784"/>
          <a:ext cx="949385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949385" y="14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483534" y="1312405"/>
        <a:ext cx="47469" cy="47469"/>
      </dsp:txXfrm>
    </dsp:sp>
    <dsp:sp modelId="{E429C7DD-03AC-47BC-9B1D-23179DBE5CDF}">
      <dsp:nvSpPr>
        <dsp:cNvPr id="0" name=""/>
        <dsp:cNvSpPr/>
      </dsp:nvSpPr>
      <dsp:spPr>
        <a:xfrm>
          <a:off x="5812414" y="1182501"/>
          <a:ext cx="1239771" cy="103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 dirty="0"/>
        </a:p>
      </dsp:txBody>
      <dsp:txXfrm>
        <a:off x="5842714" y="1212801"/>
        <a:ext cx="1179171" cy="973919"/>
      </dsp:txXfrm>
    </dsp:sp>
    <dsp:sp modelId="{7D48979B-D0EF-4C44-AFC5-C2BF2A41860C}">
      <dsp:nvSpPr>
        <dsp:cNvPr id="0" name=""/>
        <dsp:cNvSpPr/>
      </dsp:nvSpPr>
      <dsp:spPr>
        <a:xfrm rot="2900792">
          <a:off x="3241218" y="1875018"/>
          <a:ext cx="839426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839426" y="14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639945" y="1868388"/>
        <a:ext cx="41971" cy="41971"/>
      </dsp:txXfrm>
    </dsp:sp>
    <dsp:sp modelId="{BDD67773-063F-4419-8D5A-D18BDA2E20FF}">
      <dsp:nvSpPr>
        <dsp:cNvPr id="0" name=""/>
        <dsp:cNvSpPr/>
      </dsp:nvSpPr>
      <dsp:spPr>
        <a:xfrm>
          <a:off x="3939882" y="1790301"/>
          <a:ext cx="1154900" cy="8253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 dirty="0"/>
        </a:p>
      </dsp:txBody>
      <dsp:txXfrm>
        <a:off x="3964056" y="1814475"/>
        <a:ext cx="1106552" cy="776999"/>
      </dsp:txXfrm>
    </dsp:sp>
    <dsp:sp modelId="{4CD1D06B-0E7E-40DD-B018-CCF8C8E349CD}">
      <dsp:nvSpPr>
        <dsp:cNvPr id="0" name=""/>
        <dsp:cNvSpPr/>
      </dsp:nvSpPr>
      <dsp:spPr>
        <a:xfrm>
          <a:off x="1882141" y="2146142"/>
          <a:ext cx="1715844" cy="101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Input message is parsed and checks are performed, including</a:t>
          </a:r>
          <a:r>
            <a:rPr lang="it-IT" sz="1400" kern="1200" dirty="0" smtClean="0"/>
            <a:t> </a:t>
          </a:r>
          <a:r>
            <a:rPr lang="it-IT" sz="1400" kern="1200" dirty="0" err="1" smtClean="0"/>
            <a:t>content</a:t>
          </a:r>
          <a:r>
            <a:rPr lang="it-IT" sz="1400" kern="1200" dirty="0" smtClean="0"/>
            <a:t> and </a:t>
          </a:r>
          <a:r>
            <a:rPr lang="it-IT" sz="1400" kern="1200" dirty="0" err="1" smtClean="0"/>
            <a:t>logic</a:t>
          </a:r>
          <a:r>
            <a:rPr lang="it-IT" sz="1400" kern="1200" dirty="0" smtClean="0"/>
            <a:t> </a:t>
          </a:r>
          <a:endParaRPr lang="it-IT" sz="1400" kern="1200" dirty="0"/>
        </a:p>
      </dsp:txBody>
      <dsp:txXfrm>
        <a:off x="1911827" y="2175828"/>
        <a:ext cx="1656472" cy="954191"/>
      </dsp:txXfrm>
    </dsp:sp>
    <dsp:sp modelId="{5F3FFB21-E13A-4D4C-9C2F-087520B4D068}">
      <dsp:nvSpPr>
        <dsp:cNvPr id="0" name=""/>
        <dsp:cNvSpPr/>
      </dsp:nvSpPr>
      <dsp:spPr>
        <a:xfrm>
          <a:off x="0" y="10936"/>
          <a:ext cx="2116934" cy="101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 user sends a message containing authentication info and the  statements to be submitted (</a:t>
          </a:r>
          <a:r>
            <a:rPr lang="it-IT" sz="1400" kern="1200" dirty="0" smtClean="0"/>
            <a:t>Stata and R)</a:t>
          </a:r>
          <a:endParaRPr lang="it-IT" sz="1400" kern="1200" dirty="0"/>
        </a:p>
      </dsp:txBody>
      <dsp:txXfrm>
        <a:off x="29686" y="40622"/>
        <a:ext cx="2057562" cy="9541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D980-B968-43F6-B564-EE456608B8A8}">
      <dsp:nvSpPr>
        <dsp:cNvPr id="0" name=""/>
        <dsp:cNvSpPr/>
      </dsp:nvSpPr>
      <dsp:spPr>
        <a:xfrm>
          <a:off x="1254" y="0"/>
          <a:ext cx="1952337" cy="377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User</a:t>
          </a:r>
          <a:endParaRPr lang="it-IT" sz="3600" kern="1200" dirty="0"/>
        </a:p>
      </dsp:txBody>
      <dsp:txXfrm>
        <a:off x="1254" y="1511752"/>
        <a:ext cx="1952337" cy="1511752"/>
      </dsp:txXfrm>
    </dsp:sp>
    <dsp:sp modelId="{6231CAE2-B11A-4669-BE03-84B29088F4B3}">
      <dsp:nvSpPr>
        <dsp:cNvPr id="0" name=""/>
        <dsp:cNvSpPr/>
      </dsp:nvSpPr>
      <dsp:spPr>
        <a:xfrm>
          <a:off x="298664" y="226762"/>
          <a:ext cx="1357517" cy="12585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1F839-8131-441C-8098-12A89284E9F4}">
      <dsp:nvSpPr>
        <dsp:cNvPr id="0" name=""/>
        <dsp:cNvSpPr/>
      </dsp:nvSpPr>
      <dsp:spPr>
        <a:xfrm>
          <a:off x="2012163" y="0"/>
          <a:ext cx="1952337" cy="377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Data</a:t>
          </a:r>
          <a:endParaRPr lang="it-IT" sz="3600" kern="1200" dirty="0"/>
        </a:p>
      </dsp:txBody>
      <dsp:txXfrm>
        <a:off x="2012163" y="1511752"/>
        <a:ext cx="1952337" cy="1511752"/>
      </dsp:txXfrm>
    </dsp:sp>
    <dsp:sp modelId="{EF2AA5AF-5D10-4AF7-80DE-87E065F4073F}">
      <dsp:nvSpPr>
        <dsp:cNvPr id="0" name=""/>
        <dsp:cNvSpPr/>
      </dsp:nvSpPr>
      <dsp:spPr>
        <a:xfrm>
          <a:off x="2359064" y="226762"/>
          <a:ext cx="1258534" cy="12585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E770B-D7A0-4A5D-B1E6-CE4165559A67}">
      <dsp:nvSpPr>
        <dsp:cNvPr id="0" name=""/>
        <dsp:cNvSpPr/>
      </dsp:nvSpPr>
      <dsp:spPr>
        <a:xfrm>
          <a:off x="4024326" y="0"/>
          <a:ext cx="1952337" cy="377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err="1" smtClean="0"/>
            <a:t>Process</a:t>
          </a:r>
          <a:endParaRPr lang="it-IT" sz="3600" kern="1200" dirty="0"/>
        </a:p>
      </dsp:txBody>
      <dsp:txXfrm>
        <a:off x="4024326" y="1511752"/>
        <a:ext cx="1952337" cy="1511752"/>
      </dsp:txXfrm>
    </dsp:sp>
    <dsp:sp modelId="{1B4DBF28-2F58-4F5B-B9DB-BD7719C6C0CE}">
      <dsp:nvSpPr>
        <dsp:cNvPr id="0" name=""/>
        <dsp:cNvSpPr/>
      </dsp:nvSpPr>
      <dsp:spPr>
        <a:xfrm>
          <a:off x="4369973" y="226762"/>
          <a:ext cx="1258534" cy="12585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73EB8-50FA-4704-A67E-D41D6A679BCB}">
      <dsp:nvSpPr>
        <dsp:cNvPr id="0" name=""/>
        <dsp:cNvSpPr/>
      </dsp:nvSpPr>
      <dsp:spPr>
        <a:xfrm>
          <a:off x="239066" y="3023505"/>
          <a:ext cx="5498530" cy="566907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CD91-3198-4EE6-96D8-25946EDA4193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0D67-3899-4433-B24B-4E229730765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72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caditalia.it/statistiche/basi-dati/bird/index.html?com.dotmarketing.htmlpage.language=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17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61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05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83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54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Households microdata in anonymous (Public Use File) form are available for download, starting from the 1977 Survey (for scientific research only)</a:t>
            </a:r>
          </a:p>
          <a:p>
            <a:pPr>
              <a:defRPr/>
            </a:pPr>
            <a:endParaRPr lang="en-US" altLang="it-IT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Recently other microdata databases (e.g. survey on international tourism) have been added</a:t>
            </a:r>
          </a:p>
          <a:p>
            <a:pPr>
              <a:defRPr/>
            </a:pPr>
            <a:endParaRPr lang="en-US" altLang="it-IT" sz="12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Firms microdata cannot be easily </a:t>
            </a:r>
            <a:r>
              <a:rPr lang="en-US" altLang="it-IT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anonimysed</a:t>
            </a:r>
            <a:r>
              <a:rPr lang="en-US" altLang="it-IT" sz="1200" dirty="0" smtClean="0"/>
              <a:t> </a:t>
            </a:r>
            <a:r>
              <a:rPr lang="en-US" alt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➔ PUF seems very difficult to produce</a:t>
            </a:r>
          </a:p>
          <a:p>
            <a:pPr>
              <a:defRPr/>
            </a:pPr>
            <a:r>
              <a:rPr lang="en-US" altLang="it-IT" sz="1200" b="1" dirty="0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➔ Data confounding (perturbed data): </a:t>
            </a:r>
            <a:r>
              <a:rPr lang="en-US" altLang="it-IT" sz="1200" dirty="0" smtClean="0"/>
              <a:t>expensive and not always useful because </a:t>
            </a:r>
            <a:r>
              <a:rPr lang="en-GB" altLang="it-IT" sz="1200" dirty="0" smtClean="0"/>
              <a:t>the results (i.e. regressions) may heavily depend on the confounding technique adopted </a:t>
            </a:r>
          </a:p>
          <a:p>
            <a:pPr>
              <a:defRPr/>
            </a:pPr>
            <a:r>
              <a:rPr lang="en-US" altLang="it-IT" sz="1200" b="1" dirty="0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➔ Data laboratory: </a:t>
            </a:r>
            <a:r>
              <a:rPr lang="en-US" altLang="it-IT" sz="1200" dirty="0" smtClean="0"/>
              <a:t>solution costly and not always efficient, as it requires the user go to the lab in person</a:t>
            </a:r>
          </a:p>
          <a:p>
            <a:pPr>
              <a:lnSpc>
                <a:spcPct val="140000"/>
              </a:lnSpc>
              <a:defRPr/>
            </a:pPr>
            <a:r>
              <a:rPr lang="en-US" altLang="it-IT" sz="1200" b="1" dirty="0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➔ BIRD (Bank of Italy Remote access to micro Data)</a:t>
            </a:r>
          </a:p>
          <a:p>
            <a:pPr>
              <a:defRPr/>
            </a:pPr>
            <a:r>
              <a:rPr lang="en-US" altLang="it-IT" sz="1200" dirty="0" smtClean="0"/>
              <a:t>Remote processing solution, using internet, without direct access to individual data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59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1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Users carry out their statistical and econometric analyses without having direct access to the micro data; they send an e-mail containing a program written in one of the prescribed languages and the system sends back an e-mail with the results of the calculations.</a:t>
            </a:r>
            <a:endParaRPr lang="it-IT" altLang="it-IT" sz="1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20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 March 2008 the Banca d’Italia started a system for remote processing of data collected for her Survey of Industrial and Service Firms, known as </a:t>
            </a:r>
            <a:r>
              <a:rPr lang="en-US" sz="1600" dirty="0" smtClean="0">
                <a:hlinkClick r:id="rId3"/>
              </a:rPr>
              <a:t>BIRD</a:t>
            </a:r>
            <a:r>
              <a:rPr lang="en-US" sz="1600" dirty="0" smtClean="0"/>
              <a:t> (Banca d’Italia Remote access to micro Data).</a:t>
            </a:r>
          </a:p>
          <a:p>
            <a:endParaRPr lang="en-US" sz="1600" dirty="0" smtClean="0"/>
          </a:p>
          <a:p>
            <a:r>
              <a:rPr lang="en-US" sz="1600" dirty="0" smtClean="0"/>
              <a:t>BIRD allows researchers to process data on industrial firms and non-financial private service firms collected since 1984, ensuring that individual information cannot be visualized. 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The </a:t>
            </a:r>
            <a:r>
              <a:rPr lang="it-IT" sz="1600" dirty="0" err="1" smtClean="0"/>
              <a:t>sistem</a:t>
            </a:r>
            <a:r>
              <a:rPr lang="it-IT" sz="1600" dirty="0" smtClean="0"/>
              <a:t> </a:t>
            </a:r>
            <a:r>
              <a:rPr lang="it-IT" sz="1600" dirty="0" err="1" smtClean="0"/>
              <a:t>also</a:t>
            </a:r>
            <a:r>
              <a:rPr lang="it-IT" sz="1600" dirty="0" smtClean="0"/>
              <a:t> </a:t>
            </a:r>
            <a:r>
              <a:rPr lang="it-IT" sz="1600" dirty="0" err="1" smtClean="0"/>
              <a:t>covers</a:t>
            </a:r>
            <a:r>
              <a:rPr lang="it-IT" sz="1600" dirty="0" smtClean="0"/>
              <a:t> data from the Business Outlook </a:t>
            </a:r>
            <a:r>
              <a:rPr lang="it-IT" sz="1600" dirty="0" err="1" smtClean="0"/>
              <a:t>Survey</a:t>
            </a:r>
            <a:r>
              <a:rPr lang="it-IT" sz="1600" dirty="0" smtClean="0"/>
              <a:t> and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extended</a:t>
            </a:r>
            <a:r>
              <a:rPr lang="it-IT" sz="1600" dirty="0" smtClean="0"/>
              <a:t> in 2013 </a:t>
            </a:r>
            <a:r>
              <a:rPr lang="it-IT" sz="1600" dirty="0" err="1" smtClean="0"/>
              <a:t>also</a:t>
            </a:r>
            <a:r>
              <a:rPr lang="it-IT" sz="1600" dirty="0" smtClean="0"/>
              <a:t> to </a:t>
            </a:r>
            <a:r>
              <a:rPr lang="it-IT" sz="1600" dirty="0" err="1" smtClean="0"/>
              <a:t>microdata</a:t>
            </a:r>
            <a:r>
              <a:rPr lang="it-IT" sz="1600" dirty="0" smtClean="0"/>
              <a:t> from the </a:t>
            </a:r>
            <a:r>
              <a:rPr lang="it-IT" sz="1600" dirty="0" err="1" smtClean="0"/>
              <a:t>Survey</a:t>
            </a:r>
            <a:r>
              <a:rPr lang="it-IT" sz="1600" dirty="0" smtClean="0"/>
              <a:t> on </a:t>
            </a:r>
            <a:r>
              <a:rPr lang="it-IT" sz="1600" dirty="0" err="1" smtClean="0"/>
              <a:t>Inflation</a:t>
            </a:r>
            <a:r>
              <a:rPr lang="it-IT" sz="1600" dirty="0" smtClean="0"/>
              <a:t> and </a:t>
            </a:r>
            <a:r>
              <a:rPr lang="it-IT" sz="1600" dirty="0" err="1" smtClean="0"/>
              <a:t>Growth</a:t>
            </a:r>
            <a:r>
              <a:rPr lang="it-IT" sz="1600" dirty="0" smtClean="0"/>
              <a:t> </a:t>
            </a:r>
            <a:r>
              <a:rPr lang="it-IT" sz="1600" dirty="0" err="1" smtClean="0"/>
              <a:t>Expectations</a:t>
            </a:r>
            <a:r>
              <a:rPr lang="it-IT" sz="1600" dirty="0" smtClean="0"/>
              <a:t> and on the </a:t>
            </a:r>
            <a:r>
              <a:rPr lang="it-IT" sz="1600" dirty="0" err="1" smtClean="0"/>
              <a:t>Italian</a:t>
            </a:r>
            <a:r>
              <a:rPr lang="it-IT" sz="1600" dirty="0" smtClean="0"/>
              <a:t> </a:t>
            </a:r>
            <a:r>
              <a:rPr lang="it-IT" sz="1600" dirty="0" err="1" smtClean="0"/>
              <a:t>Housing</a:t>
            </a:r>
            <a:r>
              <a:rPr lang="it-IT" sz="1600" dirty="0" smtClean="0"/>
              <a:t> Market </a:t>
            </a:r>
            <a:r>
              <a:rPr lang="it-IT" sz="1600" dirty="0" err="1" smtClean="0"/>
              <a:t>Survey</a:t>
            </a:r>
            <a:r>
              <a:rPr lang="it-IT" sz="1600" dirty="0" smtClean="0"/>
              <a:t>.</a:t>
            </a:r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researcher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performs</a:t>
            </a:r>
            <a:r>
              <a:rPr lang="it-IT" sz="2000" dirty="0" smtClean="0"/>
              <a:t> </a:t>
            </a:r>
            <a:r>
              <a:rPr lang="it-IT" sz="2000" dirty="0" err="1" smtClean="0"/>
              <a:t>statistical</a:t>
            </a:r>
            <a:r>
              <a:rPr lang="it-IT" sz="2000" dirty="0" smtClean="0"/>
              <a:t> and </a:t>
            </a:r>
            <a:r>
              <a:rPr lang="it-IT" sz="2000" dirty="0" err="1" smtClean="0"/>
              <a:t>econometric</a:t>
            </a:r>
            <a:r>
              <a:rPr lang="it-IT" sz="2000" dirty="0" smtClean="0"/>
              <a:t> </a:t>
            </a:r>
            <a:r>
              <a:rPr lang="it-IT" sz="2000" dirty="0" err="1" smtClean="0"/>
              <a:t>analyses</a:t>
            </a:r>
            <a:r>
              <a:rPr lang="it-IT" sz="2000" dirty="0" smtClean="0"/>
              <a:t> by </a:t>
            </a:r>
            <a:r>
              <a:rPr lang="it-IT" sz="2000" dirty="0" err="1" smtClean="0"/>
              <a:t>submitting</a:t>
            </a:r>
            <a:r>
              <a:rPr lang="it-IT" sz="2000" dirty="0" smtClean="0"/>
              <a:t> source </a:t>
            </a:r>
            <a:r>
              <a:rPr lang="it-IT" sz="2000" dirty="0" err="1" smtClean="0"/>
              <a:t>programs</a:t>
            </a:r>
            <a:r>
              <a:rPr lang="it-IT" sz="2000" dirty="0" smtClean="0"/>
              <a:t> by email and </a:t>
            </a:r>
            <a:r>
              <a:rPr lang="it-IT" sz="2000" dirty="0" err="1" smtClean="0"/>
              <a:t>receiving</a:t>
            </a:r>
            <a:r>
              <a:rPr lang="it-IT" sz="2000" dirty="0" smtClean="0"/>
              <a:t> output by email. Input and output </a:t>
            </a:r>
            <a:r>
              <a:rPr lang="it-IT" sz="2000" dirty="0" err="1" smtClean="0"/>
              <a:t>alike</a:t>
            </a:r>
            <a:r>
              <a:rPr lang="it-IT" sz="2000" dirty="0" smtClean="0"/>
              <a:t> are </a:t>
            </a:r>
            <a:r>
              <a:rPr lang="it-IT" sz="2000" dirty="0" err="1" smtClean="0"/>
              <a:t>subjected</a:t>
            </a:r>
            <a:r>
              <a:rPr lang="it-IT" sz="2000" dirty="0" smtClean="0"/>
              <a:t> to </a:t>
            </a:r>
            <a:r>
              <a:rPr lang="it-IT" sz="2000" dirty="0" err="1" smtClean="0"/>
              <a:t>automatic</a:t>
            </a:r>
            <a:r>
              <a:rPr lang="it-IT" sz="2000" dirty="0" smtClean="0"/>
              <a:t> and </a:t>
            </a:r>
            <a:r>
              <a:rPr lang="it-IT" sz="2000" dirty="0" err="1" smtClean="0"/>
              <a:t>manual</a:t>
            </a:r>
            <a:r>
              <a:rPr lang="it-IT" sz="2000" dirty="0" smtClean="0"/>
              <a:t> </a:t>
            </a:r>
            <a:r>
              <a:rPr lang="it-IT" sz="2000" dirty="0" err="1" smtClean="0"/>
              <a:t>checks</a:t>
            </a:r>
            <a:r>
              <a:rPr lang="it-IT" sz="2000" dirty="0" smtClean="0"/>
              <a:t> of </a:t>
            </a:r>
            <a:r>
              <a:rPr lang="it-IT" sz="2000" dirty="0" err="1" smtClean="0"/>
              <a:t>their</a:t>
            </a:r>
            <a:r>
              <a:rPr lang="it-IT" sz="2000" dirty="0" smtClean="0"/>
              <a:t> </a:t>
            </a:r>
            <a:r>
              <a:rPr lang="it-IT" sz="2000" dirty="0" err="1" smtClean="0"/>
              <a:t>content</a:t>
            </a:r>
            <a:r>
              <a:rPr lang="it-IT" sz="2000" dirty="0" smtClean="0"/>
              <a:t> and </a:t>
            </a:r>
            <a:r>
              <a:rPr lang="it-IT" sz="2000" dirty="0" err="1" smtClean="0"/>
              <a:t>logic</a:t>
            </a:r>
            <a:r>
              <a:rPr lang="it-IT" sz="2000" dirty="0" smtClean="0"/>
              <a:t> (for </a:t>
            </a:r>
            <a:r>
              <a:rPr lang="it-IT" sz="2000" dirty="0" err="1" smtClean="0"/>
              <a:t>example</a:t>
            </a:r>
            <a:r>
              <a:rPr lang="it-IT" sz="2000" dirty="0" smtClean="0"/>
              <a:t>, a </a:t>
            </a:r>
            <a:r>
              <a:rPr lang="it-IT" sz="2000" dirty="0" err="1" smtClean="0"/>
              <a:t>command</a:t>
            </a:r>
            <a:r>
              <a:rPr lang="it-IT" sz="2000" dirty="0" smtClean="0"/>
              <a:t> </a:t>
            </a:r>
            <a:r>
              <a:rPr lang="it-IT" sz="2000" dirty="0" err="1" smtClean="0"/>
              <a:t>attempting</a:t>
            </a:r>
            <a:r>
              <a:rPr lang="it-IT" sz="2000" dirty="0" smtClean="0"/>
              <a:t> to </a:t>
            </a:r>
            <a:r>
              <a:rPr lang="it-IT" sz="2000" dirty="0" err="1" smtClean="0"/>
              <a:t>visualize</a:t>
            </a:r>
            <a:r>
              <a:rPr lang="it-IT" sz="2000" dirty="0" smtClean="0"/>
              <a:t> </a:t>
            </a:r>
            <a:r>
              <a:rPr lang="it-IT" sz="2000" dirty="0" err="1" smtClean="0"/>
              <a:t>individual</a:t>
            </a:r>
            <a:r>
              <a:rPr lang="it-IT" sz="2000" dirty="0" smtClean="0"/>
              <a:t> data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automatically</a:t>
            </a:r>
            <a:r>
              <a:rPr lang="it-IT" sz="2000" dirty="0" smtClean="0"/>
              <a:t> </a:t>
            </a:r>
            <a:r>
              <a:rPr lang="it-IT" sz="2000" dirty="0" err="1" smtClean="0"/>
              <a:t>rejected</a:t>
            </a:r>
            <a:r>
              <a:rPr lang="it-IT" sz="2000" dirty="0" smtClean="0"/>
              <a:t>)</a:t>
            </a:r>
          </a:p>
          <a:p>
            <a:endParaRPr lang="it-IT" sz="2000" dirty="0" smtClean="0"/>
          </a:p>
          <a:p>
            <a:pPr eaLnBrk="0" hangingPunct="0">
              <a:defRPr/>
            </a:pPr>
            <a:r>
              <a:rPr lang="it-IT" sz="2000" dirty="0" smtClean="0"/>
              <a:t>Statistical </a:t>
            </a:r>
            <a:r>
              <a:rPr lang="it-IT" sz="2000" dirty="0" err="1" smtClean="0"/>
              <a:t>packages</a:t>
            </a:r>
            <a:r>
              <a:rPr lang="it-IT" sz="2000" dirty="0" smtClean="0"/>
              <a:t> </a:t>
            </a:r>
            <a:r>
              <a:rPr lang="it-IT" sz="2000" dirty="0" err="1" smtClean="0"/>
              <a:t>supported</a:t>
            </a:r>
            <a:r>
              <a:rPr lang="it-IT" sz="2000" dirty="0" smtClean="0"/>
              <a:t> by the </a:t>
            </a:r>
            <a:r>
              <a:rPr lang="it-IT" sz="2000" dirty="0" err="1" smtClean="0"/>
              <a:t>system</a:t>
            </a:r>
            <a:r>
              <a:rPr lang="it-IT" sz="2000" dirty="0" smtClean="0"/>
              <a:t>: Stata and R</a:t>
            </a:r>
          </a:p>
          <a:p>
            <a:pPr eaLnBrk="0" hangingPunct="0"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BIRD works:</a:t>
            </a:r>
          </a:p>
          <a:p>
            <a:pPr eaLnBrk="0" hangingPunct="0"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78775" algn="r"/>
              </a:tabLst>
              <a:defRPr/>
            </a:pPr>
            <a:r>
              <a:rPr lang="en-GB" sz="2000" dirty="0" smtClean="0"/>
              <a:t>The user sends a message containing authentication info and the  statements to be submitted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78775" algn="r"/>
              </a:tabLst>
              <a:defRPr/>
            </a:pPr>
            <a:r>
              <a:rPr lang="en-GB" sz="2000" dirty="0" smtClean="0"/>
              <a:t>Input message is parsed and checks are performed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78775" algn="r"/>
              </a:tabLst>
              <a:defRPr/>
            </a:pPr>
            <a:r>
              <a:rPr lang="en-GB" sz="2000" dirty="0" smtClean="0"/>
              <a:t>If no error/security violation </a:t>
            </a:r>
            <a:r>
              <a:rPr lang="en-GB" sz="2000" dirty="0" smtClean="0">
                <a:sym typeface="ZapfDingbats" pitchFamily="82" charset="2"/>
              </a:rPr>
              <a:t></a:t>
            </a:r>
            <a:r>
              <a:rPr lang="en-GB" sz="2000" dirty="0" smtClean="0"/>
              <a:t> submit statements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78775" algn="r"/>
              </a:tabLst>
              <a:defRPr/>
            </a:pPr>
            <a:r>
              <a:rPr lang="en-GB" sz="2000" dirty="0" smtClean="0"/>
              <a:t>Output is parsed (automatically / manually)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78775" algn="r"/>
              </a:tabLst>
              <a:defRPr/>
            </a:pPr>
            <a:r>
              <a:rPr lang="en-GB" sz="2000" dirty="0" smtClean="0"/>
              <a:t>If no security violation </a:t>
            </a:r>
            <a:r>
              <a:rPr lang="en-GB" sz="2000" dirty="0" smtClean="0">
                <a:sym typeface="ZapfDingbats" pitchFamily="82" charset="2"/>
              </a:rPr>
              <a:t></a:t>
            </a:r>
            <a:r>
              <a:rPr lang="en-GB" sz="2000" dirty="0" smtClean="0"/>
              <a:t> forward to the user via e-mail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78775" algn="r"/>
              </a:tabLst>
              <a:defRPr/>
            </a:pPr>
            <a:endParaRPr lang="en-GB" sz="2000" dirty="0" smtClean="0"/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tabLst>
                <a:tab pos="7978775" algn="r"/>
              </a:tabLst>
              <a:defRPr/>
            </a:pPr>
            <a:endParaRPr lang="en-GB" sz="2000" dirty="0" smtClean="0"/>
          </a:p>
          <a:p>
            <a:pPr marL="457200" lvl="1" indent="0" algn="just">
              <a:lnSpc>
                <a:spcPct val="80000"/>
              </a:lnSpc>
              <a:spcBef>
                <a:spcPct val="20000"/>
              </a:spcBef>
              <a:buFont typeface="+mj-lt"/>
              <a:buNone/>
              <a:tabLst>
                <a:tab pos="7978775" algn="r"/>
              </a:tabLst>
              <a:defRPr/>
            </a:pPr>
            <a:r>
              <a:rPr lang="en-GB" sz="2000" dirty="0" smtClean="0"/>
              <a:t>We also make available to researchers</a:t>
            </a:r>
            <a:r>
              <a:rPr lang="en-GB" sz="2000" baseline="0" dirty="0" smtClean="0"/>
              <a:t> a device to test their program with fake figures, before submitting </a:t>
            </a:r>
            <a:r>
              <a:rPr lang="en-GB" sz="2000" baseline="0" smtClean="0"/>
              <a:t>the program via BIRD</a:t>
            </a:r>
            <a:endParaRPr lang="en-GB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20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it-IT" altLang="it-IT" b="1" dirty="0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User </a:t>
            </a:r>
            <a:r>
              <a:rPr lang="it-IT" altLang="it-IT" b="1" dirty="0" err="1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</a:t>
            </a:r>
            <a:endParaRPr lang="it-IT" altLang="it-IT" b="1" dirty="0" smtClean="0">
              <a:solidFill>
                <a:srgbClr val="306F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err="1" smtClean="0"/>
              <a:t>Users</a:t>
            </a:r>
            <a:r>
              <a:rPr lang="it-IT" altLang="it-IT" dirty="0" smtClean="0"/>
              <a:t> are </a:t>
            </a:r>
            <a:r>
              <a:rPr lang="it-IT" altLang="it-IT" dirty="0" err="1" smtClean="0"/>
              <a:t>identified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qualified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registered</a:t>
            </a:r>
            <a:endParaRPr lang="it-IT" altLang="it-IT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it-IT" altLang="it-IT" dirty="0" err="1" smtClean="0"/>
              <a:t>Registered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mailboxes</a:t>
            </a:r>
            <a:r>
              <a:rPr lang="it-IT" altLang="it-IT" dirty="0" smtClean="0"/>
              <a:t>  are </a:t>
            </a:r>
            <a:r>
              <a:rPr lang="it-IT" altLang="it-IT" dirty="0" err="1" smtClean="0"/>
              <a:t>whitelisted</a:t>
            </a:r>
            <a:r>
              <a:rPr lang="it-IT" altLang="it-IT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err="1" smtClean="0"/>
              <a:t>Outputs</a:t>
            </a:r>
            <a:r>
              <a:rPr lang="it-IT" altLang="it-IT" dirty="0" smtClean="0"/>
              <a:t> are </a:t>
            </a:r>
            <a:r>
              <a:rPr lang="it-IT" altLang="it-IT" dirty="0" err="1" smtClean="0"/>
              <a:t>monitored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archived</a:t>
            </a:r>
            <a:r>
              <a:rPr lang="it-IT" altLang="it-IT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err="1" smtClean="0"/>
              <a:t>Deontological</a:t>
            </a:r>
            <a:r>
              <a:rPr lang="it-IT" altLang="it-IT" dirty="0" smtClean="0"/>
              <a:t> code, privacy law, </a:t>
            </a:r>
            <a:r>
              <a:rPr lang="it-IT" altLang="it-IT" dirty="0" err="1" smtClean="0"/>
              <a:t>specific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penalties</a:t>
            </a:r>
            <a:endParaRPr lang="it-IT" altLang="it-IT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it-IT" altLang="it-IT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it-IT" altLang="it-IT" b="1" dirty="0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</a:t>
            </a:r>
            <a:r>
              <a:rPr lang="it-IT" altLang="it-IT" b="1" dirty="0" err="1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</a:t>
            </a:r>
            <a:endParaRPr lang="it-IT" altLang="it-IT" b="1" dirty="0" smtClean="0">
              <a:solidFill>
                <a:srgbClr val="306F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err="1" smtClean="0"/>
              <a:t>Identifying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variables</a:t>
            </a:r>
            <a:r>
              <a:rPr lang="it-IT" altLang="it-IT" dirty="0" smtClean="0"/>
              <a:t> (</a:t>
            </a:r>
            <a:r>
              <a:rPr lang="it-IT" altLang="it-IT" dirty="0" err="1" smtClean="0"/>
              <a:t>ids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names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addresses</a:t>
            </a:r>
            <a:r>
              <a:rPr lang="it-IT" altLang="it-IT" dirty="0" smtClean="0"/>
              <a:t>) are </a:t>
            </a:r>
            <a:r>
              <a:rPr lang="it-IT" altLang="it-IT" dirty="0" err="1" smtClean="0"/>
              <a:t>expunged</a:t>
            </a:r>
            <a:r>
              <a:rPr lang="it-IT" altLang="it-IT" dirty="0" smtClean="0"/>
              <a:t> from the </a:t>
            </a:r>
            <a:r>
              <a:rPr lang="it-IT" altLang="it-IT" dirty="0" err="1" smtClean="0"/>
              <a:t>datasets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used</a:t>
            </a:r>
            <a:r>
              <a:rPr lang="it-IT" altLang="it-IT" dirty="0" smtClean="0"/>
              <a:t> for remote processing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smtClean="0"/>
              <a:t>Extreme data are </a:t>
            </a:r>
            <a:r>
              <a:rPr lang="it-IT" altLang="it-IT" dirty="0" err="1" smtClean="0"/>
              <a:t>censored</a:t>
            </a:r>
            <a:r>
              <a:rPr lang="it-IT" altLang="it-IT" dirty="0" smtClean="0"/>
              <a:t> (</a:t>
            </a:r>
            <a:r>
              <a:rPr lang="it-IT" altLang="it-IT" dirty="0" err="1" smtClean="0"/>
              <a:t>winsorized</a:t>
            </a:r>
            <a:r>
              <a:rPr lang="it-IT" altLang="it-IT" dirty="0" smtClean="0"/>
              <a:t>)</a:t>
            </a:r>
          </a:p>
          <a:p>
            <a:pPr marL="285750" indent="-285750"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it-IT" altLang="it-IT" dirty="0" err="1" smtClean="0"/>
              <a:t>Stratification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variables</a:t>
            </a:r>
            <a:r>
              <a:rPr lang="it-IT" altLang="it-IT" dirty="0" smtClean="0"/>
              <a:t> are </a:t>
            </a:r>
            <a:r>
              <a:rPr lang="it-IT" altLang="it-IT" dirty="0" err="1" smtClean="0"/>
              <a:t>collapsed</a:t>
            </a:r>
            <a:r>
              <a:rPr lang="it-IT" altLang="it-IT" dirty="0" smtClean="0"/>
              <a:t> (</a:t>
            </a:r>
            <a:r>
              <a:rPr lang="it-IT" altLang="it-IT" dirty="0" err="1" smtClean="0"/>
              <a:t>geographical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areas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not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regions</a:t>
            </a:r>
            <a:r>
              <a:rPr lang="it-IT" altLang="it-IT" dirty="0" smtClean="0"/>
              <a:t>; </a:t>
            </a:r>
            <a:r>
              <a:rPr lang="it-IT" altLang="it-IT" dirty="0" err="1" smtClean="0"/>
              <a:t>Ateco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aggregations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not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codes</a:t>
            </a:r>
            <a:r>
              <a:rPr lang="it-IT" altLang="it-IT" dirty="0" smtClean="0"/>
              <a:t>)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it-IT" altLang="it-IT" b="1" dirty="0" smtClean="0">
              <a:solidFill>
                <a:srgbClr val="306F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it-IT" altLang="it-IT" b="1" dirty="0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Processing </a:t>
            </a:r>
            <a:r>
              <a:rPr lang="it-IT" altLang="it-IT" b="1" dirty="0" err="1" smtClean="0">
                <a:solidFill>
                  <a:srgbClr val="306F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</a:t>
            </a:r>
            <a:endParaRPr lang="it-IT" altLang="it-IT" b="1" dirty="0" smtClean="0">
              <a:solidFill>
                <a:srgbClr val="306F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err="1" smtClean="0"/>
              <a:t>Forbidden</a:t>
            </a:r>
            <a:r>
              <a:rPr lang="it-IT" altLang="it-IT" dirty="0" smtClean="0"/>
              <a:t> to display </a:t>
            </a:r>
            <a:r>
              <a:rPr lang="it-IT" altLang="it-IT" dirty="0" err="1" smtClean="0"/>
              <a:t>individual</a:t>
            </a:r>
            <a:r>
              <a:rPr lang="it-IT" altLang="it-IT" dirty="0" smtClean="0"/>
              <a:t> data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smtClean="0"/>
              <a:t>Keyword </a:t>
            </a:r>
            <a:r>
              <a:rPr lang="it-IT" altLang="it-IT" dirty="0" err="1" smtClean="0"/>
              <a:t>parser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implemented</a:t>
            </a:r>
            <a:r>
              <a:rPr lang="it-IT" altLang="it-IT" dirty="0" smtClean="0"/>
              <a:t> with </a:t>
            </a:r>
            <a:r>
              <a:rPr lang="it-IT" altLang="it-IT" dirty="0" err="1" smtClean="0"/>
              <a:t>blacklist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graylist</a:t>
            </a:r>
            <a:endParaRPr lang="it-IT" altLang="it-IT" dirty="0" smtClean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err="1" smtClean="0"/>
              <a:t>Particularly</a:t>
            </a:r>
            <a:r>
              <a:rPr lang="it-IT" altLang="it-IT" dirty="0" smtClean="0"/>
              <a:t> long and/or </a:t>
            </a:r>
            <a:r>
              <a:rPr lang="it-IT" altLang="it-IT" dirty="0" err="1" smtClean="0"/>
              <a:t>complex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programmes</a:t>
            </a:r>
            <a:r>
              <a:rPr lang="it-IT" altLang="it-IT" dirty="0" smtClean="0"/>
              <a:t> are </a:t>
            </a:r>
            <a:r>
              <a:rPr lang="it-IT" altLang="it-IT" dirty="0" err="1" smtClean="0"/>
              <a:t>always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reviewed</a:t>
            </a:r>
            <a:r>
              <a:rPr lang="it-IT" altLang="it-IT" dirty="0" smtClean="0"/>
              <a:t>  </a:t>
            </a:r>
            <a:r>
              <a:rPr lang="it-IT" altLang="it-IT" dirty="0" err="1" smtClean="0"/>
              <a:t>manually</a:t>
            </a:r>
            <a:endParaRPr lang="it-IT" altLang="it-IT" dirty="0" smtClean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altLang="it-IT" dirty="0" smtClean="0"/>
              <a:t>In the </a:t>
            </a:r>
            <a:r>
              <a:rPr lang="it-IT" altLang="it-IT" dirty="0" err="1" smtClean="0"/>
              <a:t>learning</a:t>
            </a:r>
            <a:r>
              <a:rPr lang="it-IT" altLang="it-IT" dirty="0" smtClean="0"/>
              <a:t> stage, </a:t>
            </a:r>
            <a:r>
              <a:rPr lang="it-IT" altLang="it-IT" dirty="0" err="1" smtClean="0"/>
              <a:t>all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submissions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were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reviewed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manually</a:t>
            </a:r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207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D67-3899-4433-B24B-4E229730765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20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1A4D-D573-4133-9E4A-8F37C6FE5F86}" type="datetime1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50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979-4801-4C83-8BFD-00C3D5B0FBB4}" type="datetime1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42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C6F4-76DC-4742-9EB8-1CDF24F98B8A}" type="datetime1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7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B4BD-34FC-4728-A213-437A71A677A1}" type="datetime1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01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2B5B-20D1-4324-BAE9-19BBAA0C99E6}" type="datetime1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47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BA60-310C-434D-9491-29145CAB3FF5}" type="datetime1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0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9ED1-2125-4F38-8A22-45CA2F2AE071}" type="datetime1">
              <a:rPr lang="it-IT" smtClean="0"/>
              <a:t>29/11/2019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62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D697-DBC8-4BE3-89B9-55EE69893E3F}" type="datetime1">
              <a:rPr lang="it-IT" smtClean="0"/>
              <a:t>29/11/2019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53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A456-6E35-4E95-9A34-A5DB38BB3132}" type="datetime1">
              <a:rPr lang="it-IT" smtClean="0"/>
              <a:t>29/11/2019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88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E46A-1474-4BAA-BA8E-267B519D0681}" type="datetime1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94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FA7B-9E3D-4EB3-BE8F-34EE992D8F1B}" type="datetime1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81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3EC8-6BDF-4D07-B8B4-89FC008A7E8A}" type="datetime1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69F7-D2DA-4087-B711-63A97678440E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9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ncaditalia.it/statistiche/basi-dati/bird/index.html?com.dotmarketing.htmlpage.language=1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2.png"/><Relationship Id="rId5" Type="http://schemas.openxmlformats.org/officeDocument/2006/relationships/diagramData" Target="../diagrams/data7.xml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microsoft.com/office/2007/relationships/hdphoto" Target="../media/hdphoto1.wdp"/><Relationship Id="rId9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87474"/>
            <a:ext cx="1584175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02657" y="1491630"/>
            <a:ext cx="72518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</a:t>
            </a:r>
            <a:r>
              <a:rPr lang="it-IT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Italian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Research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Data Center:</a:t>
            </a:r>
          </a:p>
          <a:p>
            <a:pPr algn="ctr"/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work in progress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31740" y="3003799"/>
            <a:ext cx="410296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Bartiloro</a:t>
            </a:r>
          </a:p>
          <a:p>
            <a:pPr algn="ctr"/>
            <a:r>
              <a:rPr lang="it-IT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 </a:t>
            </a:r>
            <a:r>
              <a:rPr lang="it-IT" b="1" dirty="0" err="1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Directorate</a:t>
            </a:r>
            <a:endParaRPr lang="it-IT" b="1" dirty="0" smtClean="0">
              <a:ln w="952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RDC and </a:t>
            </a:r>
            <a:r>
              <a:rPr lang="it-IT" b="1" dirty="0" err="1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it-IT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 </a:t>
            </a:r>
            <a:r>
              <a:rPr lang="it-IT" b="1" dirty="0" err="1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</a:t>
            </a:r>
            <a:endParaRPr lang="it-IT" b="1" dirty="0" smtClean="0">
              <a:ln w="952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9349" y="1203598"/>
            <a:ext cx="3744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it-IT" sz="1800" b="1" dirty="0" err="1" smtClean="0"/>
              <a:t>Households</a:t>
            </a:r>
            <a:r>
              <a:rPr lang="it-IT" sz="1800" b="1" dirty="0" smtClean="0"/>
              <a:t> and </a:t>
            </a:r>
            <a:r>
              <a:rPr lang="it-IT" sz="1800" b="1" dirty="0" err="1" smtClean="0"/>
              <a:t>individuals</a:t>
            </a:r>
            <a:endParaRPr lang="it-IT" sz="1800" b="1" dirty="0"/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sz="1800" dirty="0" smtClean="0">
                <a:latin typeface="Arial Narrow" panose="020B0606020202030204" pitchFamily="34" charset="0"/>
              </a:rPr>
              <a:t>Survey of Household Income and Wealth (collected since 1962)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dirty="0" err="1">
                <a:latin typeface="Arial Narrow" panose="020B0606020202030204" pitchFamily="34" charset="0"/>
              </a:rPr>
              <a:t>Eurosystem</a:t>
            </a:r>
            <a:r>
              <a:rPr lang="it-IT" sz="1800" dirty="0">
                <a:latin typeface="Arial Narrow" panose="020B0606020202030204" pitchFamily="34" charset="0"/>
              </a:rPr>
              <a:t> </a:t>
            </a:r>
            <a:r>
              <a:rPr lang="it-IT" sz="1800" dirty="0" err="1">
                <a:latin typeface="Arial Narrow" panose="020B0606020202030204" pitchFamily="34" charset="0"/>
              </a:rPr>
              <a:t>Survey</a:t>
            </a:r>
            <a:r>
              <a:rPr lang="it-IT" sz="1800" dirty="0">
                <a:latin typeface="Arial Narrow" panose="020B0606020202030204" pitchFamily="34" charset="0"/>
              </a:rPr>
              <a:t> data (HFCS </a:t>
            </a:r>
            <a:r>
              <a:rPr lang="it-IT" sz="1800" dirty="0" smtClean="0">
                <a:latin typeface="Arial Narrow" panose="020B0606020202030204" pitchFamily="34" charset="0"/>
              </a:rPr>
              <a:t>– </a:t>
            </a:r>
            <a:r>
              <a:rPr lang="it-IT" sz="1800" dirty="0" err="1" smtClean="0">
                <a:latin typeface="Arial Narrow" panose="020B0606020202030204" pitchFamily="34" charset="0"/>
              </a:rPr>
              <a:t>Italy</a:t>
            </a:r>
            <a:r>
              <a:rPr lang="it-IT" sz="1800" dirty="0" smtClean="0">
                <a:latin typeface="Arial Narrow" panose="020B0606020202030204" pitchFamily="34" charset="0"/>
              </a:rPr>
              <a:t>, </a:t>
            </a:r>
            <a:r>
              <a:rPr lang="it-IT" sz="1800" dirty="0" err="1" smtClean="0">
                <a:latin typeface="Arial Narrow" panose="020B0606020202030204" pitchFamily="34" charset="0"/>
              </a:rPr>
              <a:t>collected</a:t>
            </a:r>
            <a:r>
              <a:rPr lang="it-IT" sz="1800" dirty="0" smtClean="0">
                <a:latin typeface="Arial Narrow" panose="020B0606020202030204" pitchFamily="34" charset="0"/>
              </a:rPr>
              <a:t> </a:t>
            </a:r>
            <a:r>
              <a:rPr lang="it-IT" sz="1800" dirty="0" err="1" smtClean="0">
                <a:latin typeface="Arial Narrow" panose="020B0606020202030204" pitchFamily="34" charset="0"/>
              </a:rPr>
              <a:t>since</a:t>
            </a:r>
            <a:r>
              <a:rPr lang="it-IT" sz="1800" dirty="0" smtClean="0">
                <a:latin typeface="Arial Narrow" panose="020B0606020202030204" pitchFamily="34" charset="0"/>
              </a:rPr>
              <a:t> 2010)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latin typeface="Arial Narrow" panose="020B0606020202030204" pitchFamily="34" charset="0"/>
              </a:rPr>
              <a:t>Financial literacy of Italian adults (collected since 2017)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it-IT" sz="1800" dirty="0">
                <a:latin typeface="Arial Narrow" panose="020B0606020202030204" pitchFamily="34" charset="0"/>
              </a:rPr>
              <a:t>International </a:t>
            </a:r>
            <a:r>
              <a:rPr lang="it-IT" sz="1800" dirty="0" err="1" smtClean="0">
                <a:latin typeface="Arial Narrow" panose="020B0606020202030204" pitchFamily="34" charset="0"/>
              </a:rPr>
              <a:t>tourism</a:t>
            </a:r>
            <a:r>
              <a:rPr lang="it-IT" sz="1800" dirty="0" smtClean="0">
                <a:latin typeface="Arial Narrow" panose="020B0606020202030204" pitchFamily="34" charset="0"/>
              </a:rPr>
              <a:t> </a:t>
            </a:r>
            <a:r>
              <a:rPr lang="it-IT" sz="1800" dirty="0" err="1" smtClean="0">
                <a:latin typeface="Arial Narrow" panose="020B0606020202030204" pitchFamily="34" charset="0"/>
              </a:rPr>
              <a:t>survey</a:t>
            </a:r>
            <a:r>
              <a:rPr lang="it-IT" sz="1800" dirty="0" smtClean="0">
                <a:latin typeface="Arial Narrow" panose="020B0606020202030204" pitchFamily="34" charset="0"/>
              </a:rPr>
              <a:t> (</a:t>
            </a:r>
            <a:r>
              <a:rPr lang="it-IT" sz="1800" dirty="0" err="1" smtClean="0">
                <a:latin typeface="Arial Narrow" panose="020B0606020202030204" pitchFamily="34" charset="0"/>
              </a:rPr>
              <a:t>collected</a:t>
            </a:r>
            <a:r>
              <a:rPr lang="it-IT" sz="1800" dirty="0" smtClean="0">
                <a:latin typeface="Arial Narrow" panose="020B0606020202030204" pitchFamily="34" charset="0"/>
              </a:rPr>
              <a:t> </a:t>
            </a:r>
            <a:r>
              <a:rPr lang="it-IT" sz="1800" dirty="0" err="1" smtClean="0">
                <a:latin typeface="Arial Narrow" panose="020B0606020202030204" pitchFamily="34" charset="0"/>
              </a:rPr>
              <a:t>since</a:t>
            </a:r>
            <a:r>
              <a:rPr lang="it-IT" sz="1800" dirty="0" smtClean="0">
                <a:latin typeface="Arial Narrow" panose="020B0606020202030204" pitchFamily="34" charset="0"/>
              </a:rPr>
              <a:t> 1966)</a:t>
            </a:r>
            <a:endParaRPr lang="it-IT" sz="18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endParaRPr lang="en-US" altLang="it-IT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1203598"/>
            <a:ext cx="4350906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defRPr/>
            </a:pPr>
            <a:r>
              <a:rPr lang="it-IT" b="1" dirty="0" err="1"/>
              <a:t>Firms</a:t>
            </a:r>
            <a:endParaRPr lang="it-IT" b="1" dirty="0"/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latin typeface="Arial Narrow" panose="020B0606020202030204" pitchFamily="34" charset="0"/>
              </a:rPr>
              <a:t>Survey of Industrial and Service Firms (collected since 1974)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latin typeface="Arial Narrow" panose="020B0606020202030204" pitchFamily="34" charset="0"/>
              </a:rPr>
              <a:t>Business Outlook Survey of Industrial and Service Firms (collected </a:t>
            </a:r>
            <a:r>
              <a:rPr lang="en-US" altLang="it-IT" dirty="0" smtClean="0">
                <a:latin typeface="Arial Narrow" panose="020B0606020202030204" pitchFamily="34" charset="0"/>
              </a:rPr>
              <a:t>since </a:t>
            </a:r>
            <a:r>
              <a:rPr lang="en-US" altLang="it-IT" dirty="0">
                <a:latin typeface="Arial Narrow" panose="020B0606020202030204" pitchFamily="34" charset="0"/>
              </a:rPr>
              <a:t>1993)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latin typeface="Arial Narrow" panose="020B0606020202030204" pitchFamily="34" charset="0"/>
              </a:rPr>
              <a:t>Survey of expectations of inflation and growth (collected  since 1999)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latin typeface="Arial Narrow" panose="020B0606020202030204" pitchFamily="34" charset="0"/>
              </a:rPr>
              <a:t>Italian housing market survey short-term outlook (collected  since 2009)</a:t>
            </a:r>
          </a:p>
          <a:p>
            <a:pPr marL="285750" indent="-285750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Arial Narrow" panose="020B0606020202030204" pitchFamily="34" charset="0"/>
              </a:rPr>
              <a:t>Survey on cross-border transactions in services by non-financial and insurance firms (collected since 2013)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8883" y="55552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Granular data </a:t>
            </a:r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available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</a:t>
            </a:r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external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researchers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206488"/>
              </p:ext>
            </p:extLst>
          </p:nvPr>
        </p:nvGraphicFramePr>
        <p:xfrm>
          <a:off x="827584" y="1345261"/>
          <a:ext cx="8093698" cy="317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7504" y="637374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External</a:t>
            </a:r>
            <a:r>
              <a:rPr lang="it-IT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users</a:t>
            </a:r>
            <a:r>
              <a:rPr lang="it-IT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it-IT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elementary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5421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0032" y="2839336"/>
            <a:ext cx="1231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it-IT" sz="1600" dirty="0" smtClean="0"/>
              <a:t>But </a:t>
            </a:r>
            <a:r>
              <a:rPr lang="en-US" altLang="it-IT" sz="1600" dirty="0"/>
              <a:t>not all data can be easily </a:t>
            </a:r>
            <a:r>
              <a:rPr lang="en-US" altLang="it-IT" sz="1600" dirty="0" err="1" smtClean="0"/>
              <a:t>anonimysed</a:t>
            </a:r>
            <a:endParaRPr lang="en-US" altLang="it-IT" sz="1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82" y="713418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68" y="1131590"/>
            <a:ext cx="1619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e 10"/>
          <p:cNvSpPr/>
          <p:nvPr/>
        </p:nvSpPr>
        <p:spPr>
          <a:xfrm>
            <a:off x="1763688" y="2589141"/>
            <a:ext cx="2290192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Data 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confounding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3347864" y="3525245"/>
            <a:ext cx="2290192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Remote processing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5478718" y="2909893"/>
            <a:ext cx="2290192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</a:t>
            </a:r>
            <a:r>
              <a:rPr lang="it-IT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aboratory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12</a:t>
            </a:fld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07504" y="637374"/>
            <a:ext cx="20162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External</a:t>
            </a:r>
            <a:r>
              <a:rPr lang="it-IT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users</a:t>
            </a:r>
            <a:r>
              <a:rPr lang="it-IT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it-IT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elementary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data</a:t>
            </a:r>
          </a:p>
          <a:p>
            <a:pPr algn="ctr"/>
            <a:r>
              <a:rPr lang="it-IT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restricted</a:t>
            </a:r>
            <a:r>
              <a:rPr lang="it-IT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use</a:t>
            </a:r>
            <a:endParaRPr lang="it-IT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536" y="699542"/>
            <a:ext cx="820891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it-IT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Banca d'Italia Remote Data processing (BIRD)</a:t>
            </a:r>
            <a:endParaRPr lang="it-IT" altLang="it-IT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en-US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Bank of Italy's BIRD system allows processing of data collected through its surveys, while protecting the confidentiality of the individual data.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Available databases:</a:t>
            </a:r>
          </a:p>
          <a:p>
            <a:pPr marL="285750" indent="-285750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Survey of Industrial and Service Firms (since 1984)</a:t>
            </a:r>
          </a:p>
          <a:p>
            <a:pPr marL="285750" indent="-285750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Business Outlook Survey of Industrial and Service Firms (since 1993)</a:t>
            </a:r>
          </a:p>
          <a:p>
            <a:pPr marL="285750" indent="-285750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Survey of expectations of inflation and growth (since 1999)</a:t>
            </a:r>
          </a:p>
          <a:p>
            <a:pPr marL="285750" indent="-285750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Italian housing market survey short-term outlook (since 2009)</a:t>
            </a:r>
          </a:p>
          <a:p>
            <a:pPr marL="285750" indent="-285750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Survey on cross-border transactions in services by non-financial and insurance firms - direct reporting (since 2013).</a:t>
            </a:r>
          </a:p>
          <a:p>
            <a:pPr marL="285750" indent="-285750">
              <a:lnSpc>
                <a:spcPct val="8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next future, microdata on balance sheets of Italian banks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endParaRPr lang="en-US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direct access to elementary data!</a:t>
            </a:r>
            <a:endParaRPr lang="it-IT" altLang="it-IT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13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458023450"/>
              </p:ext>
            </p:extLst>
          </p:nvPr>
        </p:nvGraphicFramePr>
        <p:xfrm>
          <a:off x="539552" y="771550"/>
          <a:ext cx="7848872" cy="43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68" y="2816391"/>
            <a:ext cx="283753" cy="28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97" y="2226196"/>
            <a:ext cx="21602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67" y="1521803"/>
            <a:ext cx="21602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38" y="2226196"/>
            <a:ext cx="283753" cy="28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14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15</a:t>
            </a:fld>
            <a:endParaRPr lang="it-IT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024338456"/>
              </p:ext>
            </p:extLst>
          </p:nvPr>
        </p:nvGraphicFramePr>
        <p:xfrm>
          <a:off x="2699792" y="699542"/>
          <a:ext cx="5976664" cy="377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843558"/>
            <a:ext cx="24267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Confidentiality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safeguards</a:t>
            </a:r>
            <a:endParaRPr lang="it-IT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16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-36512" y="80668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 in progress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84" y="721364"/>
            <a:ext cx="1966928" cy="1108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CasellaDiTesto 8"/>
          <p:cNvSpPr txBox="1"/>
          <p:nvPr/>
        </p:nvSpPr>
        <p:spPr>
          <a:xfrm>
            <a:off x="5136445" y="652379"/>
            <a:ext cx="2424867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10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Data </a:t>
            </a:r>
            <a:r>
              <a:rPr lang="it-IT" dirty="0" err="1" smtClean="0"/>
              <a:t>scientists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Administrative</a:t>
            </a:r>
            <a:r>
              <a:rPr lang="it-IT" dirty="0" smtClean="0"/>
              <a:t>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IT </a:t>
            </a:r>
            <a:r>
              <a:rPr lang="it-IT" dirty="0" err="1" smtClean="0"/>
              <a:t>specialists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37" y="2768898"/>
            <a:ext cx="1801405" cy="1801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CasellaDiTesto 10"/>
          <p:cNvSpPr txBox="1"/>
          <p:nvPr/>
        </p:nvSpPr>
        <p:spPr>
          <a:xfrm>
            <a:off x="2891442" y="2120700"/>
            <a:ext cx="2245003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IT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provided</a:t>
            </a:r>
            <a:r>
              <a:rPr lang="it-IT" dirty="0" smtClean="0"/>
              <a:t> by IT </a:t>
            </a:r>
            <a:r>
              <a:rPr lang="it-IT" dirty="0" err="1" smtClean="0"/>
              <a:t>Dept</a:t>
            </a:r>
            <a:r>
              <a:rPr lang="it-IT" dirty="0" smtClean="0"/>
              <a:t>.)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" y="2264969"/>
            <a:ext cx="2359908" cy="20597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CasellaDiTesto 12"/>
          <p:cNvSpPr txBox="1"/>
          <p:nvPr/>
        </p:nvSpPr>
        <p:spPr>
          <a:xfrm>
            <a:off x="613286" y="1847819"/>
            <a:ext cx="10063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Logistics</a:t>
            </a:r>
            <a:endParaRPr lang="it-IT" dirty="0"/>
          </a:p>
        </p:txBody>
      </p:sp>
      <p:sp>
        <p:nvSpPr>
          <p:cNvPr id="15" name="AutoShape 2" descr="Image result for inex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4" descr="Image result for inex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10" descr="Image result for inex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553200" y="2342463"/>
            <a:ext cx="10081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Partners</a:t>
            </a:r>
            <a:endParaRPr lang="it-IT" dirty="0" smtClean="0"/>
          </a:p>
        </p:txBody>
      </p:sp>
      <p:sp>
        <p:nvSpPr>
          <p:cNvPr id="28" name="AutoShape 12" descr="Image result for inexda"/>
          <p:cNvSpPr>
            <a:spLocks noChangeAspect="1" noChangeArrowheads="1"/>
          </p:cNvSpPr>
          <p:nvPr/>
        </p:nvSpPr>
        <p:spPr bwMode="auto">
          <a:xfrm>
            <a:off x="155575" y="-593725"/>
            <a:ext cx="2705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69" y="2767031"/>
            <a:ext cx="1541392" cy="641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171" name="Immagine 71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8184" y="3489229"/>
            <a:ext cx="1685408" cy="7205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3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/>
          <p:cNvSpPr txBox="1"/>
          <p:nvPr/>
        </p:nvSpPr>
        <p:spPr>
          <a:xfrm>
            <a:off x="1115616" y="2006211"/>
            <a:ext cx="72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Grazie</a:t>
            </a:r>
            <a:endParaRPr lang="it-IT" sz="4400" b="1" dirty="0">
              <a:solidFill>
                <a:srgbClr val="FF0000"/>
              </a:solidFill>
            </a:endParaRPr>
          </a:p>
          <a:p>
            <a:pPr algn="ctr"/>
            <a:endParaRPr lang="it-IT" sz="2400" i="1" dirty="0" smtClean="0">
              <a:solidFill>
                <a:schemeClr val="tx2"/>
              </a:solidFill>
            </a:endParaRPr>
          </a:p>
          <a:p>
            <a:pPr algn="ctr"/>
            <a:r>
              <a:rPr lang="it-IT" sz="2400" i="1" dirty="0" smtClean="0">
                <a:solidFill>
                  <a:schemeClr val="tx2"/>
                </a:solidFill>
              </a:rPr>
              <a:t>Email: laura.bartiloro@bancaditalia.it</a:t>
            </a:r>
            <a:endParaRPr lang="it-IT" sz="2400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0417"/>
            <a:ext cx="18954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3925346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2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-108520" y="1115039"/>
            <a:ext cx="23397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committment</a:t>
            </a:r>
            <a:endParaRPr lang="it-IT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49" y="1667654"/>
            <a:ext cx="2126056" cy="301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77" y="555526"/>
            <a:ext cx="5278261" cy="41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904812931"/>
              </p:ext>
            </p:extLst>
          </p:nvPr>
        </p:nvGraphicFramePr>
        <p:xfrm>
          <a:off x="539552" y="607645"/>
          <a:ext cx="7680176" cy="407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7" name="Diagramma 6"/>
          <p:cNvGraphicFramePr/>
          <p:nvPr>
            <p:extLst/>
          </p:nvPr>
        </p:nvGraphicFramePr>
        <p:xfrm>
          <a:off x="625896" y="915566"/>
          <a:ext cx="4018112" cy="375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a 7"/>
          <p:cNvGraphicFramePr/>
          <p:nvPr>
            <p:extLst/>
          </p:nvPr>
        </p:nvGraphicFramePr>
        <p:xfrm>
          <a:off x="3062808" y="6210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AutoShape 2" descr="Image result for bank of england logo"/>
          <p:cNvSpPr>
            <a:spLocks noChangeAspect="1" noChangeArrowheads="1"/>
          </p:cNvSpPr>
          <p:nvPr/>
        </p:nvSpPr>
        <p:spPr bwMode="auto">
          <a:xfrm>
            <a:off x="155575" y="-922338"/>
            <a:ext cx="76009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Main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tasks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59831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spcAft>
                <a:spcPts val="600"/>
              </a:spcAft>
              <a:defRPr/>
            </a:pPr>
            <a:r>
              <a:rPr lang="en-US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Unique entry point </a:t>
            </a: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microdata information and archives</a:t>
            </a:r>
          </a:p>
          <a:p>
            <a:pPr marL="285750" indent="-285750">
              <a:spcAft>
                <a:spcPts val="600"/>
              </a:spcAft>
              <a:defRPr/>
            </a:pP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 and manage the </a:t>
            </a:r>
            <a:r>
              <a:rPr lang="en-US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 (web and intranet)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describing the available databases and the related access modes</a:t>
            </a:r>
            <a:endParaRPr lang="en-US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defRPr/>
            </a:pP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 and harmonize </a:t>
            </a:r>
            <a:r>
              <a:rPr lang="en-US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dissemination modes 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different databases</a:t>
            </a:r>
            <a:endParaRPr lang="en-US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defRPr/>
            </a:pPr>
            <a:r>
              <a:rPr lang="en-US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minimizing 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confidential information</a:t>
            </a:r>
            <a:endParaRPr lang="en-US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Centralized acquisition and managing of </a:t>
            </a:r>
            <a:r>
              <a:rPr lang="en-US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external databases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Perform </a:t>
            </a:r>
            <a:r>
              <a:rPr lang="en-US" alt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</a:t>
            </a:r>
            <a:r>
              <a:rPr lang="en-US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ndard database processing 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merge) </a:t>
            </a:r>
            <a:endParaRPr lang="en-US" altLang="it-IT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it-IT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training  </a:t>
            </a: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en-US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Manage datasets </a:t>
            </a:r>
            <a:r>
              <a:rPr lang="en-US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versioning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it-IT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DOI attribution)</a:t>
            </a:r>
            <a:endParaRPr lang="en-US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Repository</a:t>
            </a:r>
            <a:r>
              <a:rPr lang="en-US" alt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for reproducible economic research</a:t>
            </a:r>
            <a:endParaRPr lang="en-US" altLang="it-IT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5</a:t>
            </a:fld>
            <a:endParaRPr lang="it-IT"/>
          </a:p>
        </p:txBody>
      </p:sp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6</a:t>
            </a:fld>
            <a:endParaRPr lang="it-IT"/>
          </a:p>
        </p:txBody>
      </p:sp>
      <p:pic>
        <p:nvPicPr>
          <p:cNvPr id="5" name="Picture 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12" y="567299"/>
            <a:ext cx="5365576" cy="41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915566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Outline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77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5639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e 5"/>
          <p:cNvSpPr/>
          <p:nvPr/>
        </p:nvSpPr>
        <p:spPr>
          <a:xfrm>
            <a:off x="6927493" y="1491630"/>
            <a:ext cx="1728192" cy="13323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Only</a:t>
            </a:r>
            <a:r>
              <a:rPr lang="it-IT" b="1" dirty="0" smtClean="0"/>
              <a:t> for </a:t>
            </a:r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r>
              <a:rPr lang="it-IT" b="1" dirty="0" err="1" smtClean="0"/>
              <a:t>purposes</a:t>
            </a:r>
            <a:endParaRPr lang="it-IT" b="1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4860032" y="2146199"/>
            <a:ext cx="2072451" cy="67779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logo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7200" y="747058"/>
            <a:ext cx="1594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Users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557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869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Granular data </a:t>
            </a:r>
            <a:r>
              <a:rPr lang="it-IT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available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to 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BI </a:t>
            </a:r>
            <a:r>
              <a:rPr lang="it-IT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internal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researchers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69318"/>
            <a:ext cx="7787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90000"/>
              </a:lnSpc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67 </a:t>
            </a:r>
            <a:r>
              <a:rPr lang="en-US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micro databases 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(for research purposes), half from </a:t>
            </a:r>
            <a:r>
              <a:rPr lang="en-US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internal source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n-US" alt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half external.</a:t>
            </a:r>
            <a:endParaRPr lang="en-US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marL="412750" indent="-412750" algn="l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marL="0" indent="0" algn="l">
              <a:lnSpc>
                <a:spcPct val="90000"/>
              </a:lnSpc>
              <a:buNone/>
              <a:defRPr/>
            </a:pP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Among those of internal sources, half d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erive from supervisory reports (but are reported for research purposes)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while half come from surveys </a:t>
            </a:r>
            <a:endParaRPr lang="en-US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650" y="3867894"/>
            <a:ext cx="864235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So far</a:t>
            </a:r>
            <a:r>
              <a:rPr lang="en-US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, only </a:t>
            </a: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9 micro databases are available to the public </a:t>
            </a: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(PUF e BIRD)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69F7-D2DA-4087-B711-63A97678440E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645460736"/>
              </p:ext>
            </p:extLst>
          </p:nvPr>
        </p:nvGraphicFramePr>
        <p:xfrm>
          <a:off x="1475656" y="1419622"/>
          <a:ext cx="66247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95536" y="69954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granular 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</a:t>
            </a:r>
            <a:r>
              <a:rPr lang="it-IT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dissemination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dilemma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31740" y="467798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6th INEXDA Meeting</a:t>
            </a:r>
            <a:endParaRPr lang="it-IT" sz="1100" b="0" i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it-IT" sz="1100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Paris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21-22 </a:t>
            </a:r>
            <a:r>
              <a:rPr lang="it-IT" sz="1100" b="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November</a:t>
            </a:r>
            <a:r>
              <a:rPr lang="it-IT" sz="1100" b="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2019</a:t>
            </a:r>
            <a:endParaRPr lang="it-IT" sz="1100" b="0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5" descr="logo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42000"/>
                    </a14:imgEffect>
                    <a14:imgEffect>
                      <a14:brightnessContrast bright="8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470"/>
            <a:ext cx="190101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1238</Words>
  <Application>Microsoft Office PowerPoint</Application>
  <PresentationFormat>Affichage à l'écran (16:9)</PresentationFormat>
  <Paragraphs>207</Paragraphs>
  <Slides>17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Wingdings</vt:lpstr>
      <vt:lpstr>ZapfDingbats</vt:lpstr>
      <vt:lpstr>Tema di Office</vt:lpstr>
      <vt:lpstr>Présentation PowerPoint</vt:lpstr>
      <vt:lpstr>Présentation PowerPoint</vt:lpstr>
      <vt:lpstr>Présentation PowerPoint</vt:lpstr>
      <vt:lpstr>Présentation PowerPoint</vt:lpstr>
      <vt:lpstr>Main tasks</vt:lpstr>
      <vt:lpstr>Présentation PowerPoint</vt:lpstr>
      <vt:lpstr>Présentation PowerPoint</vt:lpstr>
      <vt:lpstr>Granular data available to BI internal researchers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Palumbo</dc:creator>
  <cp:lastModifiedBy>GIOVATTI MUNZ Elodie (UA 1482)</cp:lastModifiedBy>
  <cp:revision>58</cp:revision>
  <cp:lastPrinted>2018-10-05T16:41:27Z</cp:lastPrinted>
  <dcterms:created xsi:type="dcterms:W3CDTF">2018-01-22T14:40:45Z</dcterms:created>
  <dcterms:modified xsi:type="dcterms:W3CDTF">2019-11-29T09:22:16Z</dcterms:modified>
</cp:coreProperties>
</file>